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Open Sans" panose="020B0604020202020204" charset="0"/>
      <p:regular r:id="rId33"/>
      <p:bold r:id="rId34"/>
      <p:italic r:id="rId35"/>
      <p:boldItalic r:id="rId36"/>
    </p:embeddedFont>
    <p:embeddedFont>
      <p:font typeface="Open Sans ExtraBold" panose="020B0604020202020204" charset="0"/>
      <p:bold r:id="rId37"/>
      <p:boldItalic r:id="rId38"/>
    </p:embeddedFont>
    <p:embeddedFont>
      <p:font typeface="Open Sans Light"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Google Shape;71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716" name="Google Shape;71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732" name="Google Shape;7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746" name="Google Shape;74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762" name="Google Shape;76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811" name="Google Shape;8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843" name="Google Shape;84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858" name="Google Shape;8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3" name="Google Shape;88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884" name="Google Shape;88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9" name="Google Shape;92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930" name="Google Shape;93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7" name="Google Shape;98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988" name="Google Shape;98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1032" name="Google Shape;103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1045" name="Google Shape;104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1086" name="Google Shape;108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1104" name="Google Shape;110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1126" name="Google Shape;11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4" name="Google Shape;114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5" name="Google Shape;114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664" name="Google Shape;66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92929"/>
                </a:solidFill>
                <a:latin typeface="Arial"/>
                <a:ea typeface="Arial"/>
                <a:cs typeface="Arial"/>
                <a:sym typeface="Arial"/>
              </a:rPr>
              <a:t>.</a:t>
            </a:r>
            <a:endParaRPr/>
          </a:p>
        </p:txBody>
      </p:sp>
      <p:sp>
        <p:nvSpPr>
          <p:cNvPr id="697" name="Google Shape;69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mailto:sales@scalefocus.com"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mailto:sales@scalefocus.com"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hyperlink" Target="mailto:sales@scalefocus.com"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hyperlink" Target="mailto:sales@scalefocus.com"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37.png"/><Relationship Id="rId4" Type="http://schemas.openxmlformats.org/officeDocument/2006/relationships/image" Target="../media/image39.png"/><Relationship Id="rId9" Type="http://schemas.openxmlformats.org/officeDocument/2006/relationships/image" Target="../media/image3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
        <p:cNvGrpSpPr/>
        <p:nvPr/>
      </p:nvGrpSpPr>
      <p:grpSpPr>
        <a:xfrm>
          <a:off x="0" y="0"/>
          <a:ext cx="0" cy="0"/>
          <a:chOff x="0" y="0"/>
          <a:chExt cx="0" cy="0"/>
        </a:xfrm>
      </p:grpSpPr>
      <p:sp>
        <p:nvSpPr>
          <p:cNvPr id="14" name="Google Shape;14;p2"/>
          <p:cNvSpPr txBox="1">
            <a:spLocks noGrp="1"/>
          </p:cNvSpPr>
          <p:nvPr>
            <p:ph type="body" idx="1"/>
          </p:nvPr>
        </p:nvSpPr>
        <p:spPr>
          <a:xfrm>
            <a:off x="533389" y="1861457"/>
            <a:ext cx="11125222" cy="394062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800"/>
              <a:buNone/>
              <a:defRPr sz="1800"/>
            </a:lvl1pPr>
            <a:lvl2pPr marL="914400" lvl="1" indent="-228600" algn="l">
              <a:lnSpc>
                <a:spcPct val="100000"/>
              </a:lnSpc>
              <a:spcBef>
                <a:spcPts val="0"/>
              </a:spcBef>
              <a:spcAft>
                <a:spcPts val="0"/>
              </a:spcAft>
              <a:buClr>
                <a:schemeClr val="dk1"/>
              </a:buClr>
              <a:buSzPts val="2400"/>
              <a:buNone/>
              <a:defRPr/>
            </a:lvl2pPr>
            <a:lvl3pPr marL="1371600" lvl="2" indent="-228600" algn="l">
              <a:lnSpc>
                <a:spcPct val="100000"/>
              </a:lnSpc>
              <a:spcBef>
                <a:spcPts val="0"/>
              </a:spcBef>
              <a:spcAft>
                <a:spcPts val="0"/>
              </a:spcAft>
              <a:buClr>
                <a:schemeClr val="dk1"/>
              </a:buClr>
              <a:buSzPts val="2000"/>
              <a:buNone/>
              <a:defRPr/>
            </a:lvl3pPr>
            <a:lvl4pPr marL="1828800" lvl="3" indent="-228600" algn="l">
              <a:lnSpc>
                <a:spcPct val="100000"/>
              </a:lnSpc>
              <a:spcBef>
                <a:spcPts val="0"/>
              </a:spcBef>
              <a:spcAft>
                <a:spcPts val="0"/>
              </a:spcAft>
              <a:buClr>
                <a:schemeClr val="dk1"/>
              </a:buClr>
              <a:buSzPts val="1800"/>
              <a:buNone/>
              <a:defRPr/>
            </a:lvl4pPr>
            <a:lvl5pPr marL="2286000" lvl="4" indent="-228600" algn="l">
              <a:lnSpc>
                <a:spcPct val="100000"/>
              </a:lnSpc>
              <a:spcBef>
                <a:spcPts val="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 name="Google Shape;15;p2"/>
          <p:cNvSpPr txBox="1">
            <a:spLocks noGrp="1"/>
          </p:cNvSpPr>
          <p:nvPr>
            <p:ph type="ftr" idx="11"/>
          </p:nvPr>
        </p:nvSpPr>
        <p:spPr>
          <a:xfrm>
            <a:off x="1273629" y="6403650"/>
            <a:ext cx="181822" cy="153888"/>
          </a:xfrm>
          <a:prstGeom prst="rect">
            <a:avLst/>
          </a:prstGeom>
          <a:noFill/>
          <a:ln>
            <a:noFill/>
          </a:ln>
        </p:spPr>
        <p:txBody>
          <a:bodyPr spcFirstLastPara="1" wrap="square" lIns="0" tIns="0" rIns="180000" bIns="0" anchor="ctr" anchorCtr="0">
            <a:spAutoFit/>
          </a:bodyPr>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50"/>
        <p:cNvGrpSpPr/>
        <p:nvPr/>
      </p:nvGrpSpPr>
      <p:grpSpPr>
        <a:xfrm>
          <a:off x="0" y="0"/>
          <a:ext cx="0" cy="0"/>
          <a:chOff x="0" y="0"/>
          <a:chExt cx="0" cy="0"/>
        </a:xfrm>
      </p:grpSpPr>
      <p:pic>
        <p:nvPicPr>
          <p:cNvPr id="51" name="Google Shape;51;p11" descr="A picture containing nature, night sky&#10;&#10;Description automatically generated"/>
          <p:cNvPicPr preferRelativeResize="0"/>
          <p:nvPr/>
        </p:nvPicPr>
        <p:blipFill rotWithShape="1">
          <a:blip r:embed="rId2">
            <a:alphaModFix/>
          </a:blip>
          <a:srcRect/>
          <a:stretch/>
        </p:blipFill>
        <p:spPr>
          <a:xfrm flipH="1">
            <a:off x="-1" y="1"/>
            <a:ext cx="12191999" cy="6858000"/>
          </a:xfrm>
          <a:prstGeom prst="rect">
            <a:avLst/>
          </a:prstGeom>
          <a:noFill/>
          <a:ln>
            <a:noFill/>
          </a:ln>
        </p:spPr>
      </p:pic>
      <p:pic>
        <p:nvPicPr>
          <p:cNvPr id="52" name="Google Shape;52;p11"/>
          <p:cNvPicPr preferRelativeResize="0"/>
          <p:nvPr/>
        </p:nvPicPr>
        <p:blipFill rotWithShape="1">
          <a:blip r:embed="rId3">
            <a:alphaModFix/>
          </a:blip>
          <a:srcRect/>
          <a:stretch/>
        </p:blipFill>
        <p:spPr>
          <a:xfrm>
            <a:off x="999017" y="3157122"/>
            <a:ext cx="7837171" cy="54375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53"/>
        <p:cNvGrpSpPr/>
        <p:nvPr/>
      </p:nvGrpSpPr>
      <p:grpSpPr>
        <a:xfrm>
          <a:off x="0" y="0"/>
          <a:ext cx="0" cy="0"/>
          <a:chOff x="0" y="0"/>
          <a:chExt cx="0" cy="0"/>
        </a:xfrm>
      </p:grpSpPr>
      <p:pic>
        <p:nvPicPr>
          <p:cNvPr id="54" name="Google Shape;54;p12" descr="A picture containing nature, night sky&#10;&#10;Description automatically generated"/>
          <p:cNvPicPr preferRelativeResize="0"/>
          <p:nvPr/>
        </p:nvPicPr>
        <p:blipFill rotWithShape="1">
          <a:blip r:embed="rId2">
            <a:alphaModFix/>
          </a:blip>
          <a:srcRect/>
          <a:stretch/>
        </p:blipFill>
        <p:spPr>
          <a:xfrm flipH="1">
            <a:off x="-1" y="1"/>
            <a:ext cx="12191999" cy="6858000"/>
          </a:xfrm>
          <a:prstGeom prst="rect">
            <a:avLst/>
          </a:prstGeom>
          <a:noFill/>
          <a:ln>
            <a:noFill/>
          </a:ln>
        </p:spPr>
      </p:pic>
      <p:pic>
        <p:nvPicPr>
          <p:cNvPr id="55" name="Google Shape;55;p12" descr="Graphical user interface, application&#10;&#10;Description automatically generated"/>
          <p:cNvPicPr preferRelativeResize="0"/>
          <p:nvPr/>
        </p:nvPicPr>
        <p:blipFill rotWithShape="1">
          <a:blip r:embed="rId3">
            <a:alphaModFix/>
          </a:blip>
          <a:srcRect/>
          <a:stretch/>
        </p:blipFill>
        <p:spPr>
          <a:xfrm>
            <a:off x="305604" y="4907664"/>
            <a:ext cx="4349942" cy="1405276"/>
          </a:xfrm>
          <a:prstGeom prst="rect">
            <a:avLst/>
          </a:prstGeom>
          <a:noFill/>
          <a:ln>
            <a:noFill/>
          </a:ln>
        </p:spPr>
      </p:pic>
      <p:sp>
        <p:nvSpPr>
          <p:cNvPr id="56" name="Google Shape;56;p12"/>
          <p:cNvSpPr txBox="1">
            <a:spLocks noGrp="1"/>
          </p:cNvSpPr>
          <p:nvPr>
            <p:ph type="title"/>
          </p:nvPr>
        </p:nvSpPr>
        <p:spPr>
          <a:xfrm>
            <a:off x="914400" y="2332566"/>
            <a:ext cx="6847840" cy="1631216"/>
          </a:xfrm>
          <a:prstGeom prst="rect">
            <a:avLst/>
          </a:prstGeom>
          <a:noFill/>
          <a:ln>
            <a:noFill/>
          </a:ln>
        </p:spPr>
        <p:txBody>
          <a:bodyPr spcFirstLastPara="1" wrap="square" lIns="91425" tIns="45700" rIns="91425" bIns="45700" anchor="ctr" anchorCtr="0">
            <a:normAutofit/>
          </a:bodyPr>
          <a:lstStyle>
            <a:lvl1pPr lvl="0" algn="l">
              <a:lnSpc>
                <a:spcPct val="137500"/>
              </a:lnSpc>
              <a:spcBef>
                <a:spcPts val="0"/>
              </a:spcBef>
              <a:spcAft>
                <a:spcPts val="0"/>
              </a:spcAft>
              <a:buClr>
                <a:srgbClr val="FFFFFF"/>
              </a:buClr>
              <a:buSzPts val="4000"/>
              <a:buFont typeface="Open Sans"/>
              <a:buNone/>
              <a:defRPr sz="4000" b="1">
                <a:solidFill>
                  <a:srgbClr val="FFFFF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57"/>
        <p:cNvGrpSpPr/>
        <p:nvPr/>
      </p:nvGrpSpPr>
      <p:grpSpPr>
        <a:xfrm>
          <a:off x="0" y="0"/>
          <a:ext cx="0" cy="0"/>
          <a:chOff x="0" y="0"/>
          <a:chExt cx="0" cy="0"/>
        </a:xfrm>
      </p:grpSpPr>
      <p:pic>
        <p:nvPicPr>
          <p:cNvPr id="58" name="Google Shape;58;p13" descr="A picture containing nature, night sky&#10;&#10;Description automatically generated"/>
          <p:cNvPicPr preferRelativeResize="0"/>
          <p:nvPr/>
        </p:nvPicPr>
        <p:blipFill rotWithShape="1">
          <a:blip r:embed="rId2">
            <a:alphaModFix/>
          </a:blip>
          <a:srcRect/>
          <a:stretch/>
        </p:blipFill>
        <p:spPr>
          <a:xfrm flipH="1">
            <a:off x="-1" y="1"/>
            <a:ext cx="12191999" cy="6858000"/>
          </a:xfrm>
          <a:prstGeom prst="rect">
            <a:avLst/>
          </a:prstGeom>
          <a:noFill/>
          <a:ln>
            <a:noFill/>
          </a:ln>
        </p:spPr>
      </p:pic>
      <p:pic>
        <p:nvPicPr>
          <p:cNvPr id="59" name="Google Shape;59;p13" descr="Graphical user interface, application&#10;&#10;Description automatically generated"/>
          <p:cNvPicPr preferRelativeResize="0"/>
          <p:nvPr/>
        </p:nvPicPr>
        <p:blipFill rotWithShape="1">
          <a:blip r:embed="rId3">
            <a:alphaModFix/>
          </a:blip>
          <a:srcRect/>
          <a:stretch/>
        </p:blipFill>
        <p:spPr>
          <a:xfrm>
            <a:off x="305604" y="4907664"/>
            <a:ext cx="4349942" cy="1405276"/>
          </a:xfrm>
          <a:prstGeom prst="rect">
            <a:avLst/>
          </a:prstGeom>
          <a:noFill/>
          <a:ln>
            <a:noFill/>
          </a:ln>
        </p:spPr>
      </p:pic>
      <p:sp>
        <p:nvSpPr>
          <p:cNvPr id="60" name="Google Shape;60;p13"/>
          <p:cNvSpPr txBox="1">
            <a:spLocks noGrp="1"/>
          </p:cNvSpPr>
          <p:nvPr>
            <p:ph type="title"/>
          </p:nvPr>
        </p:nvSpPr>
        <p:spPr>
          <a:xfrm>
            <a:off x="914400" y="1950336"/>
            <a:ext cx="6847840" cy="1631216"/>
          </a:xfrm>
          <a:prstGeom prst="rect">
            <a:avLst/>
          </a:prstGeom>
          <a:noFill/>
          <a:ln>
            <a:noFill/>
          </a:ln>
        </p:spPr>
        <p:txBody>
          <a:bodyPr spcFirstLastPara="1" wrap="square" lIns="91425" tIns="45700" rIns="91425" bIns="45700" anchor="ctr" anchorCtr="0">
            <a:normAutofit/>
          </a:bodyPr>
          <a:lstStyle>
            <a:lvl1pPr lvl="0" algn="l">
              <a:lnSpc>
                <a:spcPct val="137500"/>
              </a:lnSpc>
              <a:spcBef>
                <a:spcPts val="0"/>
              </a:spcBef>
              <a:spcAft>
                <a:spcPts val="0"/>
              </a:spcAft>
              <a:buClr>
                <a:srgbClr val="FFFFFF"/>
              </a:buClr>
              <a:buSzPts val="4000"/>
              <a:buFont typeface="Open Sans"/>
              <a:buNone/>
              <a:defRPr sz="4000" b="1">
                <a:solidFill>
                  <a:srgbClr val="FFFFF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p:nvPr/>
        </p:nvSpPr>
        <p:spPr>
          <a:xfrm>
            <a:off x="914400" y="3718176"/>
            <a:ext cx="6847840" cy="644428"/>
          </a:xfrm>
          <a:prstGeom prst="rect">
            <a:avLst/>
          </a:prstGeom>
          <a:noFill/>
          <a:ln>
            <a:noFill/>
          </a:ln>
        </p:spPr>
        <p:txBody>
          <a:bodyPr spcFirstLastPara="1" wrap="square" lIns="91425" tIns="45700" rIns="91425" bIns="45700" anchor="ctr" anchorCtr="0">
            <a:noAutofit/>
          </a:bodyPr>
          <a:lstStyle/>
          <a:p>
            <a:pPr marL="0" marR="0" lvl="0" indent="0" algn="l" rtl="0">
              <a:lnSpc>
                <a:spcPct val="275000"/>
              </a:lnSpc>
              <a:spcBef>
                <a:spcPts val="0"/>
              </a:spcBef>
              <a:spcAft>
                <a:spcPts val="0"/>
              </a:spcAft>
              <a:buClr>
                <a:srgbClr val="FFFFFF"/>
              </a:buClr>
              <a:buSzPts val="2000"/>
              <a:buFont typeface="Open Sans Light"/>
              <a:buNone/>
            </a:pPr>
            <a:r>
              <a:rPr lang="en-GB" sz="2000" b="0" i="0">
                <a:solidFill>
                  <a:srgbClr val="FFFFFF"/>
                </a:solidFill>
                <a:latin typeface="Open Sans Light"/>
                <a:ea typeface="Open Sans Light"/>
                <a:cs typeface="Open Sans Light"/>
                <a:sym typeface="Open Sans Light"/>
              </a:rPr>
              <a:t>Click to edit Master Subtitle</a:t>
            </a:r>
            <a:endParaRPr sz="2000" b="0" i="0">
              <a:solidFill>
                <a:srgbClr val="FFFFFF"/>
              </a:solidFill>
              <a:latin typeface="Open Sans Light"/>
              <a:ea typeface="Open Sans Light"/>
              <a:cs typeface="Open Sans Light"/>
              <a:sym typeface="Open Sans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62"/>
        <p:cNvGrpSpPr/>
        <p:nvPr/>
      </p:nvGrpSpPr>
      <p:grpSpPr>
        <a:xfrm>
          <a:off x="0" y="0"/>
          <a:ext cx="0" cy="0"/>
          <a:chOff x="0" y="0"/>
          <a:chExt cx="0" cy="0"/>
        </a:xfrm>
      </p:grpSpPr>
      <p:pic>
        <p:nvPicPr>
          <p:cNvPr id="63" name="Google Shape;63;p14" descr="A picture containing nature, night sky&#10;&#10;Description automatically generated"/>
          <p:cNvPicPr preferRelativeResize="0"/>
          <p:nvPr/>
        </p:nvPicPr>
        <p:blipFill rotWithShape="1">
          <a:blip r:embed="rId2">
            <a:alphaModFix/>
          </a:blip>
          <a:srcRect/>
          <a:stretch/>
        </p:blipFill>
        <p:spPr>
          <a:xfrm flipH="1">
            <a:off x="0" y="19570"/>
            <a:ext cx="12191999" cy="6858000"/>
          </a:xfrm>
          <a:prstGeom prst="rect">
            <a:avLst/>
          </a:prstGeom>
          <a:noFill/>
          <a:ln>
            <a:noFill/>
          </a:ln>
        </p:spPr>
      </p:pic>
      <p:pic>
        <p:nvPicPr>
          <p:cNvPr id="64" name="Google Shape;64;p14" descr="Graphical user interface, application&#10;&#10;Description automatically generated"/>
          <p:cNvPicPr preferRelativeResize="0"/>
          <p:nvPr/>
        </p:nvPicPr>
        <p:blipFill rotWithShape="1">
          <a:blip r:embed="rId3">
            <a:alphaModFix/>
          </a:blip>
          <a:srcRect/>
          <a:stretch/>
        </p:blipFill>
        <p:spPr>
          <a:xfrm>
            <a:off x="305604" y="4907664"/>
            <a:ext cx="4349942" cy="1405276"/>
          </a:xfrm>
          <a:prstGeom prst="rect">
            <a:avLst/>
          </a:prstGeom>
          <a:noFill/>
          <a:ln>
            <a:noFill/>
          </a:ln>
        </p:spPr>
      </p:pic>
      <p:pic>
        <p:nvPicPr>
          <p:cNvPr id="65" name="Google Shape;65;p14"/>
          <p:cNvPicPr preferRelativeResize="0"/>
          <p:nvPr/>
        </p:nvPicPr>
        <p:blipFill rotWithShape="1">
          <a:blip r:embed="rId4">
            <a:alphaModFix/>
          </a:blip>
          <a:srcRect/>
          <a:stretch/>
        </p:blipFill>
        <p:spPr>
          <a:xfrm>
            <a:off x="4637535" y="5396492"/>
            <a:ext cx="751733" cy="449541"/>
          </a:xfrm>
          <a:prstGeom prst="rect">
            <a:avLst/>
          </a:prstGeom>
          <a:noFill/>
          <a:ln>
            <a:noFill/>
          </a:ln>
        </p:spPr>
      </p:pic>
      <p:pic>
        <p:nvPicPr>
          <p:cNvPr id="66" name="Google Shape;66;p14"/>
          <p:cNvPicPr preferRelativeResize="0"/>
          <p:nvPr/>
        </p:nvPicPr>
        <p:blipFill rotWithShape="1">
          <a:blip r:embed="rId5">
            <a:alphaModFix/>
          </a:blip>
          <a:srcRect/>
          <a:stretch/>
        </p:blipFill>
        <p:spPr>
          <a:xfrm>
            <a:off x="5979576" y="5396249"/>
            <a:ext cx="1373885" cy="448436"/>
          </a:xfrm>
          <a:prstGeom prst="rect">
            <a:avLst/>
          </a:prstGeom>
          <a:noFill/>
          <a:ln>
            <a:noFill/>
          </a:ln>
        </p:spPr>
      </p:pic>
      <p:pic>
        <p:nvPicPr>
          <p:cNvPr id="67" name="Google Shape;67;p14"/>
          <p:cNvPicPr preferRelativeResize="0"/>
          <p:nvPr/>
        </p:nvPicPr>
        <p:blipFill rotWithShape="1">
          <a:blip r:embed="rId6">
            <a:alphaModFix/>
          </a:blip>
          <a:srcRect/>
          <a:stretch/>
        </p:blipFill>
        <p:spPr>
          <a:xfrm>
            <a:off x="7908244" y="5374471"/>
            <a:ext cx="837875" cy="413979"/>
          </a:xfrm>
          <a:prstGeom prst="rect">
            <a:avLst/>
          </a:prstGeom>
          <a:noFill/>
          <a:ln>
            <a:noFill/>
          </a:ln>
        </p:spPr>
      </p:pic>
      <p:sp>
        <p:nvSpPr>
          <p:cNvPr id="68" name="Google Shape;68;p14"/>
          <p:cNvSpPr txBox="1">
            <a:spLocks noGrp="1"/>
          </p:cNvSpPr>
          <p:nvPr>
            <p:ph type="title"/>
          </p:nvPr>
        </p:nvSpPr>
        <p:spPr>
          <a:xfrm>
            <a:off x="914400" y="1950336"/>
            <a:ext cx="6847840" cy="1631216"/>
          </a:xfrm>
          <a:prstGeom prst="rect">
            <a:avLst/>
          </a:prstGeom>
          <a:noFill/>
          <a:ln>
            <a:noFill/>
          </a:ln>
        </p:spPr>
        <p:txBody>
          <a:bodyPr spcFirstLastPara="1" wrap="square" lIns="91425" tIns="45700" rIns="91425" bIns="45700" anchor="ctr" anchorCtr="0">
            <a:normAutofit/>
          </a:bodyPr>
          <a:lstStyle>
            <a:lvl1pPr lvl="0" algn="l">
              <a:lnSpc>
                <a:spcPct val="137500"/>
              </a:lnSpc>
              <a:spcBef>
                <a:spcPts val="0"/>
              </a:spcBef>
              <a:spcAft>
                <a:spcPts val="0"/>
              </a:spcAft>
              <a:buClr>
                <a:srgbClr val="FFFFFF"/>
              </a:buClr>
              <a:buSzPts val="4000"/>
              <a:buFont typeface="Open Sans"/>
              <a:buNone/>
              <a:defRPr sz="4000" b="1">
                <a:solidFill>
                  <a:srgbClr val="FFFFF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4"/>
          <p:cNvSpPr txBox="1"/>
          <p:nvPr/>
        </p:nvSpPr>
        <p:spPr>
          <a:xfrm>
            <a:off x="914400" y="3718176"/>
            <a:ext cx="6847840" cy="644428"/>
          </a:xfrm>
          <a:prstGeom prst="rect">
            <a:avLst/>
          </a:prstGeom>
          <a:noFill/>
          <a:ln>
            <a:noFill/>
          </a:ln>
        </p:spPr>
        <p:txBody>
          <a:bodyPr spcFirstLastPara="1" wrap="square" lIns="91425" tIns="45700" rIns="91425" bIns="45700" anchor="ctr" anchorCtr="0">
            <a:noAutofit/>
          </a:bodyPr>
          <a:lstStyle/>
          <a:p>
            <a:pPr marL="0" marR="0" lvl="0" indent="0" algn="l" rtl="0">
              <a:lnSpc>
                <a:spcPct val="275000"/>
              </a:lnSpc>
              <a:spcBef>
                <a:spcPts val="0"/>
              </a:spcBef>
              <a:spcAft>
                <a:spcPts val="0"/>
              </a:spcAft>
              <a:buClr>
                <a:srgbClr val="FFFFFF"/>
              </a:buClr>
              <a:buSzPts val="2000"/>
              <a:buFont typeface="Open Sans Light"/>
              <a:buNone/>
            </a:pPr>
            <a:r>
              <a:rPr lang="en-GB" sz="2000" b="0" i="0">
                <a:solidFill>
                  <a:srgbClr val="FFFFFF"/>
                </a:solidFill>
                <a:latin typeface="Open Sans Light"/>
                <a:ea typeface="Open Sans Light"/>
                <a:cs typeface="Open Sans Light"/>
                <a:sym typeface="Open Sans Light"/>
              </a:rPr>
              <a:t>Click to edit Master Subtitle</a:t>
            </a:r>
            <a:endParaRPr sz="2000" b="0" i="0">
              <a:solidFill>
                <a:srgbClr val="FFFFFF"/>
              </a:solidFill>
              <a:latin typeface="Open Sans Light"/>
              <a:ea typeface="Open Sans Light"/>
              <a:cs typeface="Open Sans Light"/>
              <a:sym typeface="Open Sans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70"/>
        <p:cNvGrpSpPr/>
        <p:nvPr/>
      </p:nvGrpSpPr>
      <p:grpSpPr>
        <a:xfrm>
          <a:off x="0" y="0"/>
          <a:ext cx="0" cy="0"/>
          <a:chOff x="0" y="0"/>
          <a:chExt cx="0" cy="0"/>
        </a:xfrm>
      </p:grpSpPr>
      <p:pic>
        <p:nvPicPr>
          <p:cNvPr id="71" name="Google Shape;71;p15" descr="A picture containing sky, outdoor&#10;&#10;Description automatically generated"/>
          <p:cNvPicPr preferRelativeResize="0"/>
          <p:nvPr/>
        </p:nvPicPr>
        <p:blipFill rotWithShape="1">
          <a:blip r:embed="rId2">
            <a:alphaModFix/>
          </a:blip>
          <a:srcRect/>
          <a:stretch/>
        </p:blipFill>
        <p:spPr>
          <a:xfrm>
            <a:off x="0" y="0"/>
            <a:ext cx="12191998" cy="6858000"/>
          </a:xfrm>
          <a:prstGeom prst="rect">
            <a:avLst/>
          </a:prstGeom>
          <a:noFill/>
          <a:ln>
            <a:noFill/>
          </a:ln>
        </p:spPr>
      </p:pic>
      <p:pic>
        <p:nvPicPr>
          <p:cNvPr id="72" name="Google Shape;72;p15"/>
          <p:cNvPicPr preferRelativeResize="0"/>
          <p:nvPr/>
        </p:nvPicPr>
        <p:blipFill rotWithShape="1">
          <a:blip r:embed="rId3">
            <a:alphaModFix/>
          </a:blip>
          <a:srcRect/>
          <a:stretch/>
        </p:blipFill>
        <p:spPr>
          <a:xfrm>
            <a:off x="5447289" y="2986282"/>
            <a:ext cx="1297412" cy="88543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73"/>
        <p:cNvGrpSpPr/>
        <p:nvPr/>
      </p:nvGrpSpPr>
      <p:grpSpPr>
        <a:xfrm>
          <a:off x="0" y="0"/>
          <a:ext cx="0" cy="0"/>
          <a:chOff x="0" y="0"/>
          <a:chExt cx="0" cy="0"/>
        </a:xfrm>
      </p:grpSpPr>
      <p:pic>
        <p:nvPicPr>
          <p:cNvPr id="74" name="Google Shape;74;p16" descr="Background pattern&#10;&#10;Description automatically generated"/>
          <p:cNvPicPr preferRelativeResize="0"/>
          <p:nvPr/>
        </p:nvPicPr>
        <p:blipFill rotWithShape="1">
          <a:blip r:embed="rId2">
            <a:alphaModFix/>
          </a:blip>
          <a:srcRect/>
          <a:stretch/>
        </p:blipFill>
        <p:spPr>
          <a:xfrm>
            <a:off x="-1" y="0"/>
            <a:ext cx="12192001" cy="6858000"/>
          </a:xfrm>
          <a:prstGeom prst="rect">
            <a:avLst/>
          </a:prstGeom>
          <a:noFill/>
          <a:ln>
            <a:noFill/>
          </a:ln>
        </p:spPr>
      </p:pic>
      <p:sp>
        <p:nvSpPr>
          <p:cNvPr id="75" name="Google Shape;75;p16"/>
          <p:cNvSpPr txBox="1"/>
          <p:nvPr/>
        </p:nvSpPr>
        <p:spPr>
          <a:xfrm>
            <a:off x="3674954" y="4713756"/>
            <a:ext cx="4842082" cy="738698"/>
          </a:xfrm>
          <a:prstGeom prst="rect">
            <a:avLst/>
          </a:prstGeom>
          <a:noFill/>
          <a:ln>
            <a:noFill/>
          </a:ln>
        </p:spPr>
        <p:txBody>
          <a:bodyPr spcFirstLastPara="1" wrap="square" lIns="91425" tIns="45700" rIns="91425" bIns="45700" anchor="t" anchorCtr="0">
            <a:noAutofit/>
          </a:bodyPr>
          <a:lstStyle/>
          <a:p>
            <a:pPr marL="0" marR="0" lvl="0" indent="0" algn="ctr" rtl="0">
              <a:lnSpc>
                <a:spcPct val="205000"/>
              </a:lnSpc>
              <a:spcBef>
                <a:spcPts val="0"/>
              </a:spcBef>
              <a:spcAft>
                <a:spcPts val="0"/>
              </a:spcAft>
              <a:buClr>
                <a:schemeClr val="lt2"/>
              </a:buClr>
              <a:buSzPts val="2000"/>
              <a:buFont typeface="Arial"/>
              <a:buNone/>
            </a:pPr>
            <a:r>
              <a:rPr lang="en-GB" sz="2000" b="1">
                <a:solidFill>
                  <a:schemeClr val="lt2"/>
                </a:solidFill>
                <a:latin typeface="Open Sans"/>
                <a:ea typeface="Open Sans"/>
                <a:cs typeface="Open Sans"/>
                <a:sym typeface="Open Sans"/>
              </a:rPr>
              <a:t>Thank you!</a:t>
            </a:r>
            <a:endParaRPr sz="2000" b="1">
              <a:solidFill>
                <a:schemeClr val="lt2"/>
              </a:solidFill>
              <a:latin typeface="Open Sans"/>
              <a:ea typeface="Open Sans"/>
              <a:cs typeface="Open Sans"/>
              <a:sym typeface="Open Sans"/>
            </a:endParaRPr>
          </a:p>
        </p:txBody>
      </p:sp>
      <p:pic>
        <p:nvPicPr>
          <p:cNvPr id="76" name="Google Shape;76;p16"/>
          <p:cNvPicPr preferRelativeResize="0"/>
          <p:nvPr/>
        </p:nvPicPr>
        <p:blipFill rotWithShape="1">
          <a:blip r:embed="rId3">
            <a:alphaModFix/>
          </a:blip>
          <a:srcRect/>
          <a:stretch/>
        </p:blipFill>
        <p:spPr>
          <a:xfrm>
            <a:off x="5447289" y="2986282"/>
            <a:ext cx="1297412" cy="885436"/>
          </a:xfrm>
          <a:prstGeom prst="rect">
            <a:avLst/>
          </a:prstGeom>
          <a:noFill/>
          <a:ln>
            <a:noFill/>
          </a:ln>
        </p:spPr>
      </p:pic>
      <p:sp>
        <p:nvSpPr>
          <p:cNvPr id="77" name="Google Shape;77;p16"/>
          <p:cNvSpPr txBox="1"/>
          <p:nvPr/>
        </p:nvSpPr>
        <p:spPr>
          <a:xfrm>
            <a:off x="2912958" y="5371431"/>
            <a:ext cx="6366075" cy="632417"/>
          </a:xfrm>
          <a:prstGeom prst="rect">
            <a:avLst/>
          </a:prstGeom>
          <a:noFill/>
          <a:ln>
            <a:noFill/>
          </a:ln>
        </p:spPr>
        <p:txBody>
          <a:bodyPr spcFirstLastPara="1" wrap="square" lIns="91425" tIns="45700" rIns="91425" bIns="45700" anchor="t" anchorCtr="0">
            <a:spAutoFit/>
          </a:bodyPr>
          <a:lstStyle/>
          <a:p>
            <a:pPr marL="0" marR="0" lvl="0" indent="0" algn="ctr" rtl="0">
              <a:lnSpc>
                <a:spcPct val="155714"/>
              </a:lnSpc>
              <a:spcBef>
                <a:spcPts val="0"/>
              </a:spcBef>
              <a:spcAft>
                <a:spcPts val="0"/>
              </a:spcAft>
              <a:buNone/>
            </a:pPr>
            <a:r>
              <a:rPr lang="en-GB" sz="1400">
                <a:solidFill>
                  <a:schemeClr val="lt2"/>
                </a:solidFill>
                <a:latin typeface="Open Sans Light"/>
                <a:ea typeface="Open Sans Light"/>
                <a:cs typeface="Open Sans Light"/>
                <a:sym typeface="Open Sans Light"/>
              </a:rPr>
              <a:t>+359 2424 6484 | </a:t>
            </a:r>
            <a:r>
              <a:rPr lang="en-GB" sz="1400" u="sng">
                <a:solidFill>
                  <a:schemeClr val="hlink"/>
                </a:solidFill>
                <a:latin typeface="Open Sans Light"/>
                <a:ea typeface="Open Sans Light"/>
                <a:cs typeface="Open Sans Light"/>
                <a:sym typeface="Open Sans Light"/>
                <a:hlinkClick r:id="rId4"/>
              </a:rPr>
              <a:t>sales@scalefocus.com</a:t>
            </a:r>
            <a:endParaRPr sz="1400">
              <a:solidFill>
                <a:schemeClr val="lt2"/>
              </a:solidFill>
              <a:latin typeface="Open Sans Light"/>
              <a:ea typeface="Open Sans Light"/>
              <a:cs typeface="Open Sans Light"/>
              <a:sym typeface="Open Sans Light"/>
            </a:endParaRPr>
          </a:p>
          <a:p>
            <a:pPr marL="0" marR="0" lvl="0" indent="0" algn="ctr" rtl="0">
              <a:lnSpc>
                <a:spcPct val="155714"/>
              </a:lnSpc>
              <a:spcBef>
                <a:spcPts val="0"/>
              </a:spcBef>
              <a:spcAft>
                <a:spcPts val="0"/>
              </a:spcAft>
              <a:buNone/>
            </a:pPr>
            <a:r>
              <a:rPr lang="en-GB" sz="1400">
                <a:solidFill>
                  <a:schemeClr val="lt2"/>
                </a:solidFill>
                <a:latin typeface="Open Sans Light"/>
                <a:ea typeface="Open Sans Light"/>
                <a:cs typeface="Open Sans Light"/>
                <a:sym typeface="Open Sans Light"/>
              </a:rPr>
              <a:t> www.scalefocus.com</a:t>
            </a:r>
            <a:endParaRPr sz="1400" b="1">
              <a:solidFill>
                <a:schemeClr val="lt2"/>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78"/>
        <p:cNvGrpSpPr/>
        <p:nvPr/>
      </p:nvGrpSpPr>
      <p:grpSpPr>
        <a:xfrm>
          <a:off x="0" y="0"/>
          <a:ext cx="0" cy="0"/>
          <a:chOff x="0" y="0"/>
          <a:chExt cx="0" cy="0"/>
        </a:xfrm>
      </p:grpSpPr>
      <p:pic>
        <p:nvPicPr>
          <p:cNvPr id="79" name="Google Shape;79;p17" descr="Background pattern&#10;&#10;Description automatically generated"/>
          <p:cNvPicPr preferRelativeResize="0"/>
          <p:nvPr/>
        </p:nvPicPr>
        <p:blipFill rotWithShape="1">
          <a:blip r:embed="rId2">
            <a:alphaModFix/>
          </a:blip>
          <a:srcRect/>
          <a:stretch/>
        </p:blipFill>
        <p:spPr>
          <a:xfrm>
            <a:off x="-1" y="0"/>
            <a:ext cx="12192001" cy="6858000"/>
          </a:xfrm>
          <a:prstGeom prst="rect">
            <a:avLst/>
          </a:prstGeom>
          <a:noFill/>
          <a:ln>
            <a:noFill/>
          </a:ln>
        </p:spPr>
      </p:pic>
      <p:pic>
        <p:nvPicPr>
          <p:cNvPr id="80" name="Google Shape;80;p17"/>
          <p:cNvPicPr preferRelativeResize="0"/>
          <p:nvPr/>
        </p:nvPicPr>
        <p:blipFill rotWithShape="1">
          <a:blip r:embed="rId3">
            <a:alphaModFix/>
          </a:blip>
          <a:srcRect/>
          <a:stretch/>
        </p:blipFill>
        <p:spPr>
          <a:xfrm>
            <a:off x="5811747" y="4791920"/>
            <a:ext cx="568505" cy="387984"/>
          </a:xfrm>
          <a:prstGeom prst="rect">
            <a:avLst/>
          </a:prstGeom>
          <a:noFill/>
          <a:ln>
            <a:noFill/>
          </a:ln>
        </p:spPr>
      </p:pic>
      <p:sp>
        <p:nvSpPr>
          <p:cNvPr id="81" name="Google Shape;81;p17"/>
          <p:cNvSpPr txBox="1"/>
          <p:nvPr/>
        </p:nvSpPr>
        <p:spPr>
          <a:xfrm>
            <a:off x="2912958" y="5371431"/>
            <a:ext cx="6366075" cy="632417"/>
          </a:xfrm>
          <a:prstGeom prst="rect">
            <a:avLst/>
          </a:prstGeom>
          <a:noFill/>
          <a:ln>
            <a:noFill/>
          </a:ln>
        </p:spPr>
        <p:txBody>
          <a:bodyPr spcFirstLastPara="1" wrap="square" lIns="91425" tIns="45700" rIns="91425" bIns="45700" anchor="t" anchorCtr="0">
            <a:spAutoFit/>
          </a:bodyPr>
          <a:lstStyle/>
          <a:p>
            <a:pPr marL="0" marR="0" lvl="0" indent="0" algn="ctr" rtl="0">
              <a:lnSpc>
                <a:spcPct val="155714"/>
              </a:lnSpc>
              <a:spcBef>
                <a:spcPts val="0"/>
              </a:spcBef>
              <a:spcAft>
                <a:spcPts val="0"/>
              </a:spcAft>
              <a:buNone/>
            </a:pPr>
            <a:r>
              <a:rPr lang="en-GB" sz="1400">
                <a:solidFill>
                  <a:schemeClr val="lt2"/>
                </a:solidFill>
                <a:latin typeface="Open Sans Light"/>
                <a:ea typeface="Open Sans Light"/>
                <a:cs typeface="Open Sans Light"/>
                <a:sym typeface="Open Sans Light"/>
              </a:rPr>
              <a:t>+359 2424 6484 | </a:t>
            </a:r>
            <a:r>
              <a:rPr lang="en-GB" sz="1400" u="sng">
                <a:solidFill>
                  <a:schemeClr val="hlink"/>
                </a:solidFill>
                <a:latin typeface="Open Sans Light"/>
                <a:ea typeface="Open Sans Light"/>
                <a:cs typeface="Open Sans Light"/>
                <a:sym typeface="Open Sans Light"/>
                <a:hlinkClick r:id="rId4"/>
              </a:rPr>
              <a:t>sales@scalefocus.com</a:t>
            </a:r>
            <a:endParaRPr sz="1400">
              <a:solidFill>
                <a:schemeClr val="lt2"/>
              </a:solidFill>
              <a:latin typeface="Open Sans Light"/>
              <a:ea typeface="Open Sans Light"/>
              <a:cs typeface="Open Sans Light"/>
              <a:sym typeface="Open Sans Light"/>
            </a:endParaRPr>
          </a:p>
          <a:p>
            <a:pPr marL="0" marR="0" lvl="0" indent="0" algn="ctr" rtl="0">
              <a:lnSpc>
                <a:spcPct val="155714"/>
              </a:lnSpc>
              <a:spcBef>
                <a:spcPts val="0"/>
              </a:spcBef>
              <a:spcAft>
                <a:spcPts val="0"/>
              </a:spcAft>
              <a:buNone/>
            </a:pPr>
            <a:r>
              <a:rPr lang="en-GB" sz="1400">
                <a:solidFill>
                  <a:schemeClr val="lt2"/>
                </a:solidFill>
                <a:latin typeface="Open Sans Light"/>
                <a:ea typeface="Open Sans Light"/>
                <a:cs typeface="Open Sans Light"/>
                <a:sym typeface="Open Sans Light"/>
              </a:rPr>
              <a:t> www.scalefocus.com</a:t>
            </a:r>
            <a:endParaRPr sz="1400" b="1">
              <a:solidFill>
                <a:schemeClr val="lt2"/>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82"/>
        <p:cNvGrpSpPr/>
        <p:nvPr/>
      </p:nvGrpSpPr>
      <p:grpSpPr>
        <a:xfrm>
          <a:off x="0" y="0"/>
          <a:ext cx="0" cy="0"/>
          <a:chOff x="0" y="0"/>
          <a:chExt cx="0" cy="0"/>
        </a:xfrm>
      </p:grpSpPr>
      <p:pic>
        <p:nvPicPr>
          <p:cNvPr id="83" name="Google Shape;83;p18" descr="A picture containing nature, night sky&#10;&#10;Description automatically generated"/>
          <p:cNvPicPr preferRelativeResize="0"/>
          <p:nvPr/>
        </p:nvPicPr>
        <p:blipFill rotWithShape="1">
          <a:blip r:embed="rId2">
            <a:alphaModFix/>
          </a:blip>
          <a:srcRect/>
          <a:stretch/>
        </p:blipFill>
        <p:spPr>
          <a:xfrm flipH="1">
            <a:off x="-1" y="1"/>
            <a:ext cx="12191999" cy="6858000"/>
          </a:xfrm>
          <a:prstGeom prst="rect">
            <a:avLst/>
          </a:prstGeom>
          <a:noFill/>
          <a:ln>
            <a:noFill/>
          </a:ln>
        </p:spPr>
      </p:pic>
      <p:sp>
        <p:nvSpPr>
          <p:cNvPr id="84" name="Google Shape;84;p18"/>
          <p:cNvSpPr txBox="1"/>
          <p:nvPr/>
        </p:nvSpPr>
        <p:spPr>
          <a:xfrm>
            <a:off x="3674954" y="4713756"/>
            <a:ext cx="4842082" cy="738698"/>
          </a:xfrm>
          <a:prstGeom prst="rect">
            <a:avLst/>
          </a:prstGeom>
          <a:noFill/>
          <a:ln>
            <a:noFill/>
          </a:ln>
        </p:spPr>
        <p:txBody>
          <a:bodyPr spcFirstLastPara="1" wrap="square" lIns="91425" tIns="45700" rIns="91425" bIns="45700" anchor="t" anchorCtr="0">
            <a:noAutofit/>
          </a:bodyPr>
          <a:lstStyle/>
          <a:p>
            <a:pPr marL="0" marR="0" lvl="0" indent="0" algn="ctr" rtl="0">
              <a:lnSpc>
                <a:spcPct val="205000"/>
              </a:lnSpc>
              <a:spcBef>
                <a:spcPts val="0"/>
              </a:spcBef>
              <a:spcAft>
                <a:spcPts val="0"/>
              </a:spcAft>
              <a:buClr>
                <a:schemeClr val="lt2"/>
              </a:buClr>
              <a:buSzPts val="2000"/>
              <a:buFont typeface="Arial"/>
              <a:buNone/>
            </a:pPr>
            <a:r>
              <a:rPr lang="en-GB" sz="2000" b="1">
                <a:solidFill>
                  <a:schemeClr val="lt2"/>
                </a:solidFill>
                <a:latin typeface="Open Sans"/>
                <a:ea typeface="Open Sans"/>
                <a:cs typeface="Open Sans"/>
                <a:sym typeface="Open Sans"/>
              </a:rPr>
              <a:t>Thank you!</a:t>
            </a:r>
            <a:endParaRPr sz="2000" b="1">
              <a:solidFill>
                <a:schemeClr val="lt2"/>
              </a:solidFill>
              <a:latin typeface="Open Sans"/>
              <a:ea typeface="Open Sans"/>
              <a:cs typeface="Open Sans"/>
              <a:sym typeface="Open Sans"/>
            </a:endParaRPr>
          </a:p>
        </p:txBody>
      </p:sp>
      <p:pic>
        <p:nvPicPr>
          <p:cNvPr id="85" name="Google Shape;85;p18"/>
          <p:cNvPicPr preferRelativeResize="0"/>
          <p:nvPr/>
        </p:nvPicPr>
        <p:blipFill rotWithShape="1">
          <a:blip r:embed="rId3">
            <a:alphaModFix/>
          </a:blip>
          <a:srcRect/>
          <a:stretch/>
        </p:blipFill>
        <p:spPr>
          <a:xfrm>
            <a:off x="5447289" y="2986282"/>
            <a:ext cx="1297412" cy="885436"/>
          </a:xfrm>
          <a:prstGeom prst="rect">
            <a:avLst/>
          </a:prstGeom>
          <a:noFill/>
          <a:ln>
            <a:noFill/>
          </a:ln>
        </p:spPr>
      </p:pic>
      <p:sp>
        <p:nvSpPr>
          <p:cNvPr id="86" name="Google Shape;86;p18"/>
          <p:cNvSpPr txBox="1"/>
          <p:nvPr/>
        </p:nvSpPr>
        <p:spPr>
          <a:xfrm>
            <a:off x="2912958" y="5371431"/>
            <a:ext cx="6366075" cy="632417"/>
          </a:xfrm>
          <a:prstGeom prst="rect">
            <a:avLst/>
          </a:prstGeom>
          <a:noFill/>
          <a:ln>
            <a:noFill/>
          </a:ln>
        </p:spPr>
        <p:txBody>
          <a:bodyPr spcFirstLastPara="1" wrap="square" lIns="91425" tIns="45700" rIns="91425" bIns="45700" anchor="t" anchorCtr="0">
            <a:spAutoFit/>
          </a:bodyPr>
          <a:lstStyle/>
          <a:p>
            <a:pPr marL="0" marR="0" lvl="0" indent="0" algn="ctr" rtl="0">
              <a:lnSpc>
                <a:spcPct val="155714"/>
              </a:lnSpc>
              <a:spcBef>
                <a:spcPts val="0"/>
              </a:spcBef>
              <a:spcAft>
                <a:spcPts val="0"/>
              </a:spcAft>
              <a:buNone/>
            </a:pPr>
            <a:r>
              <a:rPr lang="en-GB" sz="1400">
                <a:solidFill>
                  <a:schemeClr val="lt2"/>
                </a:solidFill>
                <a:latin typeface="Open Sans Light"/>
                <a:ea typeface="Open Sans Light"/>
                <a:cs typeface="Open Sans Light"/>
                <a:sym typeface="Open Sans Light"/>
              </a:rPr>
              <a:t>+359 2424 6484 | </a:t>
            </a:r>
            <a:r>
              <a:rPr lang="en-GB" sz="1400" u="sng">
                <a:solidFill>
                  <a:schemeClr val="hlink"/>
                </a:solidFill>
                <a:latin typeface="Open Sans Light"/>
                <a:ea typeface="Open Sans Light"/>
                <a:cs typeface="Open Sans Light"/>
                <a:sym typeface="Open Sans Light"/>
                <a:hlinkClick r:id="rId4"/>
              </a:rPr>
              <a:t>sales@scalefocus.com</a:t>
            </a:r>
            <a:endParaRPr sz="1400">
              <a:solidFill>
                <a:schemeClr val="lt2"/>
              </a:solidFill>
              <a:latin typeface="Open Sans Light"/>
              <a:ea typeface="Open Sans Light"/>
              <a:cs typeface="Open Sans Light"/>
              <a:sym typeface="Open Sans Light"/>
            </a:endParaRPr>
          </a:p>
          <a:p>
            <a:pPr marL="0" marR="0" lvl="0" indent="0" algn="ctr" rtl="0">
              <a:lnSpc>
                <a:spcPct val="155714"/>
              </a:lnSpc>
              <a:spcBef>
                <a:spcPts val="0"/>
              </a:spcBef>
              <a:spcAft>
                <a:spcPts val="0"/>
              </a:spcAft>
              <a:buNone/>
            </a:pPr>
            <a:r>
              <a:rPr lang="en-GB" sz="1400">
                <a:solidFill>
                  <a:schemeClr val="lt2"/>
                </a:solidFill>
                <a:latin typeface="Open Sans Light"/>
                <a:ea typeface="Open Sans Light"/>
                <a:cs typeface="Open Sans Light"/>
                <a:sym typeface="Open Sans Light"/>
              </a:rPr>
              <a:t> www.scalefocus.com</a:t>
            </a:r>
            <a:endParaRPr sz="1400" b="1">
              <a:solidFill>
                <a:schemeClr val="lt2"/>
              </a:solidFill>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87"/>
        <p:cNvGrpSpPr/>
        <p:nvPr/>
      </p:nvGrpSpPr>
      <p:grpSpPr>
        <a:xfrm>
          <a:off x="0" y="0"/>
          <a:ext cx="0" cy="0"/>
          <a:chOff x="0" y="0"/>
          <a:chExt cx="0" cy="0"/>
        </a:xfrm>
      </p:grpSpPr>
      <p:pic>
        <p:nvPicPr>
          <p:cNvPr id="88" name="Google Shape;88;p19" descr="A picture containing nature, night sky&#10;&#10;Description automatically generated"/>
          <p:cNvPicPr preferRelativeResize="0"/>
          <p:nvPr/>
        </p:nvPicPr>
        <p:blipFill rotWithShape="1">
          <a:blip r:embed="rId2">
            <a:alphaModFix/>
          </a:blip>
          <a:srcRect/>
          <a:stretch/>
        </p:blipFill>
        <p:spPr>
          <a:xfrm flipH="1">
            <a:off x="-1" y="1"/>
            <a:ext cx="12191999" cy="6858000"/>
          </a:xfrm>
          <a:prstGeom prst="rect">
            <a:avLst/>
          </a:prstGeom>
          <a:noFill/>
          <a:ln>
            <a:noFill/>
          </a:ln>
        </p:spPr>
      </p:pic>
      <p:pic>
        <p:nvPicPr>
          <p:cNvPr id="89" name="Google Shape;89;p19"/>
          <p:cNvPicPr preferRelativeResize="0"/>
          <p:nvPr/>
        </p:nvPicPr>
        <p:blipFill rotWithShape="1">
          <a:blip r:embed="rId3">
            <a:alphaModFix/>
          </a:blip>
          <a:srcRect/>
          <a:stretch/>
        </p:blipFill>
        <p:spPr>
          <a:xfrm>
            <a:off x="5811747" y="4791920"/>
            <a:ext cx="568505" cy="387984"/>
          </a:xfrm>
          <a:prstGeom prst="rect">
            <a:avLst/>
          </a:prstGeom>
          <a:noFill/>
          <a:ln>
            <a:noFill/>
          </a:ln>
        </p:spPr>
      </p:pic>
      <p:sp>
        <p:nvSpPr>
          <p:cNvPr id="90" name="Google Shape;90;p19"/>
          <p:cNvSpPr txBox="1"/>
          <p:nvPr/>
        </p:nvSpPr>
        <p:spPr>
          <a:xfrm>
            <a:off x="2912958" y="5371431"/>
            <a:ext cx="6366075" cy="632417"/>
          </a:xfrm>
          <a:prstGeom prst="rect">
            <a:avLst/>
          </a:prstGeom>
          <a:noFill/>
          <a:ln>
            <a:noFill/>
          </a:ln>
        </p:spPr>
        <p:txBody>
          <a:bodyPr spcFirstLastPara="1" wrap="square" lIns="91425" tIns="45700" rIns="91425" bIns="45700" anchor="t" anchorCtr="0">
            <a:spAutoFit/>
          </a:bodyPr>
          <a:lstStyle/>
          <a:p>
            <a:pPr marL="0" marR="0" lvl="0" indent="0" algn="ctr" rtl="0">
              <a:lnSpc>
                <a:spcPct val="155714"/>
              </a:lnSpc>
              <a:spcBef>
                <a:spcPts val="0"/>
              </a:spcBef>
              <a:spcAft>
                <a:spcPts val="0"/>
              </a:spcAft>
              <a:buNone/>
            </a:pPr>
            <a:r>
              <a:rPr lang="en-GB" sz="1400">
                <a:solidFill>
                  <a:schemeClr val="lt2"/>
                </a:solidFill>
                <a:latin typeface="Open Sans Light"/>
                <a:ea typeface="Open Sans Light"/>
                <a:cs typeface="Open Sans Light"/>
                <a:sym typeface="Open Sans Light"/>
              </a:rPr>
              <a:t>+359 2424 6484 | </a:t>
            </a:r>
            <a:r>
              <a:rPr lang="en-GB" sz="1400" u="sng">
                <a:solidFill>
                  <a:schemeClr val="hlink"/>
                </a:solidFill>
                <a:latin typeface="Open Sans Light"/>
                <a:ea typeface="Open Sans Light"/>
                <a:cs typeface="Open Sans Light"/>
                <a:sym typeface="Open Sans Light"/>
                <a:hlinkClick r:id="rId4"/>
              </a:rPr>
              <a:t>sales@scalefocus.com</a:t>
            </a:r>
            <a:endParaRPr sz="1400">
              <a:solidFill>
                <a:schemeClr val="lt2"/>
              </a:solidFill>
              <a:latin typeface="Open Sans Light"/>
              <a:ea typeface="Open Sans Light"/>
              <a:cs typeface="Open Sans Light"/>
              <a:sym typeface="Open Sans Light"/>
            </a:endParaRPr>
          </a:p>
          <a:p>
            <a:pPr marL="0" marR="0" lvl="0" indent="0" algn="ctr" rtl="0">
              <a:lnSpc>
                <a:spcPct val="155714"/>
              </a:lnSpc>
              <a:spcBef>
                <a:spcPts val="0"/>
              </a:spcBef>
              <a:spcAft>
                <a:spcPts val="0"/>
              </a:spcAft>
              <a:buNone/>
            </a:pPr>
            <a:r>
              <a:rPr lang="en-GB" sz="1400">
                <a:solidFill>
                  <a:schemeClr val="lt2"/>
                </a:solidFill>
                <a:latin typeface="Open Sans Light"/>
                <a:ea typeface="Open Sans Light"/>
                <a:cs typeface="Open Sans Light"/>
                <a:sym typeface="Open Sans Light"/>
              </a:rPr>
              <a:t> www.scalefocus.com</a:t>
            </a:r>
            <a:endParaRPr sz="1400" b="1">
              <a:solidFill>
                <a:schemeClr val="lt2"/>
              </a:solidFill>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91"/>
        <p:cNvGrpSpPr/>
        <p:nvPr/>
      </p:nvGrpSpPr>
      <p:grpSpPr>
        <a:xfrm>
          <a:off x="0" y="0"/>
          <a:ext cx="0" cy="0"/>
          <a:chOff x="0" y="0"/>
          <a:chExt cx="0" cy="0"/>
        </a:xfrm>
      </p:grpSpPr>
      <p:pic>
        <p:nvPicPr>
          <p:cNvPr id="92" name="Google Shape;92;p20"/>
          <p:cNvPicPr preferRelativeResize="0"/>
          <p:nvPr/>
        </p:nvPicPr>
        <p:blipFill rotWithShape="1">
          <a:blip r:embed="rId2">
            <a:alphaModFix amt="70000"/>
          </a:blip>
          <a:srcRect/>
          <a:stretch/>
        </p:blipFill>
        <p:spPr>
          <a:xfrm>
            <a:off x="0" y="0"/>
            <a:ext cx="12192000" cy="6858000"/>
          </a:xfrm>
          <a:prstGeom prst="rect">
            <a:avLst/>
          </a:prstGeom>
          <a:noFill/>
          <a:ln>
            <a:noFill/>
          </a:ln>
        </p:spPr>
      </p:pic>
      <p:pic>
        <p:nvPicPr>
          <p:cNvPr id="93" name="Google Shape;93;p20"/>
          <p:cNvPicPr preferRelativeResize="0"/>
          <p:nvPr/>
        </p:nvPicPr>
        <p:blipFill rotWithShape="1">
          <a:blip r:embed="rId3">
            <a:alphaModFix amt="5000"/>
          </a:blip>
          <a:srcRect l="-23577" t="5882" r="48135" b="5883"/>
          <a:stretch/>
        </p:blipFill>
        <p:spPr>
          <a:xfrm>
            <a:off x="3599727" y="1"/>
            <a:ext cx="8592273" cy="6857999"/>
          </a:xfrm>
          <a:prstGeom prst="rect">
            <a:avLst/>
          </a:prstGeom>
          <a:noFill/>
          <a:ln>
            <a:noFill/>
          </a:ln>
        </p:spPr>
      </p:pic>
      <p:pic>
        <p:nvPicPr>
          <p:cNvPr id="94" name="Google Shape;94;p20"/>
          <p:cNvPicPr preferRelativeResize="0"/>
          <p:nvPr/>
        </p:nvPicPr>
        <p:blipFill rotWithShape="1">
          <a:blip r:embed="rId4">
            <a:alphaModFix/>
          </a:blip>
          <a:srcRect/>
          <a:stretch/>
        </p:blipFill>
        <p:spPr>
          <a:xfrm>
            <a:off x="490961" y="6311349"/>
            <a:ext cx="1362321" cy="212310"/>
          </a:xfrm>
          <a:prstGeom prst="rect">
            <a:avLst/>
          </a:prstGeom>
          <a:noFill/>
          <a:ln>
            <a:noFill/>
          </a:ln>
        </p:spPr>
      </p:pic>
      <p:pic>
        <p:nvPicPr>
          <p:cNvPr id="95" name="Google Shape;95;p20"/>
          <p:cNvPicPr preferRelativeResize="0"/>
          <p:nvPr/>
        </p:nvPicPr>
        <p:blipFill rotWithShape="1">
          <a:blip r:embed="rId5">
            <a:alphaModFix/>
          </a:blip>
          <a:srcRect/>
          <a:stretch/>
        </p:blipFill>
        <p:spPr>
          <a:xfrm>
            <a:off x="999017" y="2063210"/>
            <a:ext cx="638398" cy="496532"/>
          </a:xfrm>
          <a:prstGeom prst="rect">
            <a:avLst/>
          </a:prstGeom>
          <a:noFill/>
          <a:ln>
            <a:noFill/>
          </a:ln>
        </p:spPr>
      </p:pic>
      <p:sp>
        <p:nvSpPr>
          <p:cNvPr id="96" name="Google Shape;96;p20"/>
          <p:cNvSpPr txBox="1">
            <a:spLocks noGrp="1"/>
          </p:cNvSpPr>
          <p:nvPr>
            <p:ph type="title"/>
          </p:nvPr>
        </p:nvSpPr>
        <p:spPr>
          <a:xfrm>
            <a:off x="914400" y="2889834"/>
            <a:ext cx="6847840" cy="861774"/>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rgbClr val="002060"/>
              </a:buClr>
              <a:buSzPts val="5000"/>
              <a:buFont typeface="Open Sans ExtraBold"/>
              <a:buNone/>
              <a:defRPr sz="5000" b="1">
                <a:solidFill>
                  <a:srgbClr val="002060"/>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490961" y="6311348"/>
            <a:ext cx="1362321" cy="21231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mt="70000"/>
          </a:blip>
          <a:srcRect/>
          <a:stretch/>
        </p:blipFill>
        <p:spPr>
          <a:xfrm>
            <a:off x="0" y="0"/>
            <a:ext cx="12192000" cy="6858000"/>
          </a:xfrm>
          <a:prstGeom prst="rect">
            <a:avLst/>
          </a:prstGeom>
          <a:noFill/>
          <a:ln>
            <a:noFill/>
          </a:ln>
        </p:spPr>
      </p:pic>
      <p:pic>
        <p:nvPicPr>
          <p:cNvPr id="99" name="Google Shape;99;p21"/>
          <p:cNvPicPr preferRelativeResize="0"/>
          <p:nvPr/>
        </p:nvPicPr>
        <p:blipFill rotWithShape="1">
          <a:blip r:embed="rId3">
            <a:alphaModFix amt="5000"/>
          </a:blip>
          <a:srcRect l="-23577" t="5882" r="48135" b="5883"/>
          <a:stretch/>
        </p:blipFill>
        <p:spPr>
          <a:xfrm>
            <a:off x="3599727" y="1"/>
            <a:ext cx="8592273" cy="6857999"/>
          </a:xfrm>
          <a:prstGeom prst="rect">
            <a:avLst/>
          </a:prstGeom>
          <a:noFill/>
          <a:ln>
            <a:noFill/>
          </a:ln>
        </p:spPr>
      </p:pic>
      <p:pic>
        <p:nvPicPr>
          <p:cNvPr id="100" name="Google Shape;100;p21"/>
          <p:cNvPicPr preferRelativeResize="0"/>
          <p:nvPr/>
        </p:nvPicPr>
        <p:blipFill rotWithShape="1">
          <a:blip r:embed="rId4">
            <a:alphaModFix/>
          </a:blip>
          <a:srcRect/>
          <a:stretch/>
        </p:blipFill>
        <p:spPr>
          <a:xfrm>
            <a:off x="490961" y="6311349"/>
            <a:ext cx="1362321" cy="212310"/>
          </a:xfrm>
          <a:prstGeom prst="rect">
            <a:avLst/>
          </a:prstGeom>
          <a:noFill/>
          <a:ln>
            <a:noFill/>
          </a:ln>
        </p:spPr>
      </p:pic>
      <p:sp>
        <p:nvSpPr>
          <p:cNvPr id="101" name="Google Shape;101;p21"/>
          <p:cNvSpPr txBox="1">
            <a:spLocks noGrp="1"/>
          </p:cNvSpPr>
          <p:nvPr>
            <p:ph type="title"/>
          </p:nvPr>
        </p:nvSpPr>
        <p:spPr>
          <a:xfrm>
            <a:off x="914400" y="2293920"/>
            <a:ext cx="6847840" cy="1631216"/>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rgbClr val="002060"/>
              </a:buClr>
              <a:buSzPts val="5000"/>
              <a:buFont typeface="Open Sans ExtraBold"/>
              <a:buNone/>
              <a:defRPr sz="5000" b="1">
                <a:solidFill>
                  <a:srgbClr val="002060"/>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2" name="Google Shape;102;p21"/>
          <p:cNvPicPr preferRelativeResize="0"/>
          <p:nvPr/>
        </p:nvPicPr>
        <p:blipFill rotWithShape="1">
          <a:blip r:embed="rId5">
            <a:alphaModFix/>
          </a:blip>
          <a:srcRect/>
          <a:stretch/>
        </p:blipFill>
        <p:spPr>
          <a:xfrm>
            <a:off x="999017" y="1467295"/>
            <a:ext cx="638398" cy="49653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103"/>
        <p:cNvGrpSpPr/>
        <p:nvPr/>
      </p:nvGrpSpPr>
      <p:grpSpPr>
        <a:xfrm>
          <a:off x="0" y="0"/>
          <a:ext cx="0" cy="0"/>
          <a:chOff x="0" y="0"/>
          <a:chExt cx="0" cy="0"/>
        </a:xfrm>
      </p:grpSpPr>
      <p:pic>
        <p:nvPicPr>
          <p:cNvPr id="104" name="Google Shape;104;p22"/>
          <p:cNvPicPr preferRelativeResize="0"/>
          <p:nvPr/>
        </p:nvPicPr>
        <p:blipFill rotWithShape="1">
          <a:blip r:embed="rId2">
            <a:alphaModFix amt="70000"/>
          </a:blip>
          <a:srcRect/>
          <a:stretch/>
        </p:blipFill>
        <p:spPr>
          <a:xfrm>
            <a:off x="0" y="0"/>
            <a:ext cx="12192000" cy="6858000"/>
          </a:xfrm>
          <a:prstGeom prst="rect">
            <a:avLst/>
          </a:prstGeom>
          <a:noFill/>
          <a:ln>
            <a:noFill/>
          </a:ln>
        </p:spPr>
      </p:pic>
      <p:pic>
        <p:nvPicPr>
          <p:cNvPr id="105" name="Google Shape;105;p22"/>
          <p:cNvPicPr preferRelativeResize="0"/>
          <p:nvPr/>
        </p:nvPicPr>
        <p:blipFill rotWithShape="1">
          <a:blip r:embed="rId3">
            <a:alphaModFix amt="5000"/>
          </a:blip>
          <a:srcRect l="-23577" t="5882" r="48135" b="5883"/>
          <a:stretch/>
        </p:blipFill>
        <p:spPr>
          <a:xfrm>
            <a:off x="3599727" y="1"/>
            <a:ext cx="8592273" cy="6857999"/>
          </a:xfrm>
          <a:prstGeom prst="rect">
            <a:avLst/>
          </a:prstGeom>
          <a:noFill/>
          <a:ln>
            <a:noFill/>
          </a:ln>
        </p:spPr>
      </p:pic>
      <p:pic>
        <p:nvPicPr>
          <p:cNvPr id="106" name="Google Shape;106;p22"/>
          <p:cNvPicPr preferRelativeResize="0"/>
          <p:nvPr/>
        </p:nvPicPr>
        <p:blipFill rotWithShape="1">
          <a:blip r:embed="rId4">
            <a:alphaModFix/>
          </a:blip>
          <a:srcRect/>
          <a:stretch/>
        </p:blipFill>
        <p:spPr>
          <a:xfrm>
            <a:off x="490961" y="6311349"/>
            <a:ext cx="1362321" cy="212310"/>
          </a:xfrm>
          <a:prstGeom prst="rect">
            <a:avLst/>
          </a:prstGeom>
          <a:noFill/>
          <a:ln>
            <a:noFill/>
          </a:ln>
        </p:spPr>
      </p:pic>
      <p:sp>
        <p:nvSpPr>
          <p:cNvPr id="107" name="Google Shape;107;p22"/>
          <p:cNvSpPr txBox="1">
            <a:spLocks noGrp="1"/>
          </p:cNvSpPr>
          <p:nvPr>
            <p:ph type="title"/>
          </p:nvPr>
        </p:nvSpPr>
        <p:spPr>
          <a:xfrm>
            <a:off x="914400" y="2293920"/>
            <a:ext cx="6847840" cy="1631216"/>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rgbClr val="002060"/>
              </a:buClr>
              <a:buSzPts val="5000"/>
              <a:buFont typeface="Open Sans ExtraBold"/>
              <a:buNone/>
              <a:defRPr sz="5000" b="1">
                <a:solidFill>
                  <a:srgbClr val="002060"/>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8" name="Google Shape;108;p22"/>
          <p:cNvPicPr preferRelativeResize="0"/>
          <p:nvPr/>
        </p:nvPicPr>
        <p:blipFill rotWithShape="1">
          <a:blip r:embed="rId5">
            <a:alphaModFix/>
          </a:blip>
          <a:srcRect/>
          <a:stretch/>
        </p:blipFill>
        <p:spPr>
          <a:xfrm>
            <a:off x="999017" y="1467295"/>
            <a:ext cx="638398" cy="496532"/>
          </a:xfrm>
          <a:prstGeom prst="rect">
            <a:avLst/>
          </a:prstGeom>
          <a:noFill/>
          <a:ln>
            <a:noFill/>
          </a:ln>
        </p:spPr>
      </p:pic>
      <p:sp>
        <p:nvSpPr>
          <p:cNvPr id="109" name="Google Shape;109;p22"/>
          <p:cNvSpPr txBox="1">
            <a:spLocks noGrp="1"/>
          </p:cNvSpPr>
          <p:nvPr>
            <p:ph type="body" idx="1"/>
          </p:nvPr>
        </p:nvSpPr>
        <p:spPr>
          <a:xfrm>
            <a:off x="914401" y="4133239"/>
            <a:ext cx="6847840" cy="3381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10"/>
        <p:cNvGrpSpPr/>
        <p:nvPr/>
      </p:nvGrpSpPr>
      <p:grpSpPr>
        <a:xfrm>
          <a:off x="0" y="0"/>
          <a:ext cx="0" cy="0"/>
          <a:chOff x="0" y="0"/>
          <a:chExt cx="0" cy="0"/>
        </a:xfrm>
      </p:grpSpPr>
      <p:pic>
        <p:nvPicPr>
          <p:cNvPr id="111" name="Google Shape;111;p23" descr="A picture containing remote, control, indoor, clos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2" name="Google Shape;112;p23"/>
          <p:cNvSpPr/>
          <p:nvPr/>
        </p:nvSpPr>
        <p:spPr>
          <a:xfrm>
            <a:off x="0" y="0"/>
            <a:ext cx="12192000" cy="6858000"/>
          </a:xfrm>
          <a:prstGeom prst="rect">
            <a:avLst/>
          </a:prstGeom>
          <a:solidFill>
            <a:schemeClr val="lt1">
              <a:alpha val="76470"/>
            </a:schemeClr>
          </a:solidFill>
          <a:ln w="12700" cap="flat" cmpd="sng">
            <a:solidFill>
              <a:srgbClr val="007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 name="Google Shape;113;p23"/>
          <p:cNvPicPr preferRelativeResize="0"/>
          <p:nvPr/>
        </p:nvPicPr>
        <p:blipFill rotWithShape="1">
          <a:blip r:embed="rId3">
            <a:alphaModFix/>
          </a:blip>
          <a:srcRect/>
          <a:stretch/>
        </p:blipFill>
        <p:spPr>
          <a:xfrm>
            <a:off x="999017" y="1467295"/>
            <a:ext cx="638398" cy="496532"/>
          </a:xfrm>
          <a:prstGeom prst="rect">
            <a:avLst/>
          </a:prstGeom>
          <a:noFill/>
          <a:ln>
            <a:noFill/>
          </a:ln>
        </p:spPr>
      </p:pic>
      <p:pic>
        <p:nvPicPr>
          <p:cNvPr id="114" name="Google Shape;114;p23"/>
          <p:cNvPicPr preferRelativeResize="0"/>
          <p:nvPr/>
        </p:nvPicPr>
        <p:blipFill rotWithShape="1">
          <a:blip r:embed="rId4">
            <a:alphaModFix/>
          </a:blip>
          <a:srcRect/>
          <a:stretch/>
        </p:blipFill>
        <p:spPr>
          <a:xfrm>
            <a:off x="490961" y="6311348"/>
            <a:ext cx="1362321" cy="212310"/>
          </a:xfrm>
          <a:prstGeom prst="rect">
            <a:avLst/>
          </a:prstGeom>
          <a:noFill/>
          <a:ln>
            <a:noFill/>
          </a:ln>
        </p:spPr>
      </p:pic>
      <p:sp>
        <p:nvSpPr>
          <p:cNvPr id="115" name="Google Shape;115;p23"/>
          <p:cNvSpPr txBox="1">
            <a:spLocks noGrp="1"/>
          </p:cNvSpPr>
          <p:nvPr>
            <p:ph type="title"/>
          </p:nvPr>
        </p:nvSpPr>
        <p:spPr>
          <a:xfrm>
            <a:off x="903767" y="2293920"/>
            <a:ext cx="6847840" cy="1631216"/>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rgbClr val="002060"/>
              </a:buClr>
              <a:buSzPts val="5000"/>
              <a:buFont typeface="Open Sans ExtraBold"/>
              <a:buNone/>
              <a:defRPr sz="5000" b="1">
                <a:solidFill>
                  <a:srgbClr val="002060"/>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116"/>
        <p:cNvGrpSpPr/>
        <p:nvPr/>
      </p:nvGrpSpPr>
      <p:grpSpPr>
        <a:xfrm>
          <a:off x="0" y="0"/>
          <a:ext cx="0" cy="0"/>
          <a:chOff x="0" y="0"/>
          <a:chExt cx="0" cy="0"/>
        </a:xfrm>
      </p:grpSpPr>
      <p:pic>
        <p:nvPicPr>
          <p:cNvPr id="117" name="Google Shape;117;p24" descr="A picture containing remote, control, indoor, clos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8" name="Google Shape;118;p24"/>
          <p:cNvSpPr/>
          <p:nvPr/>
        </p:nvSpPr>
        <p:spPr>
          <a:xfrm>
            <a:off x="0" y="0"/>
            <a:ext cx="12192000" cy="6858000"/>
          </a:xfrm>
          <a:prstGeom prst="rect">
            <a:avLst/>
          </a:prstGeom>
          <a:solidFill>
            <a:schemeClr val="lt1">
              <a:alpha val="76470"/>
            </a:schemeClr>
          </a:solidFill>
          <a:ln w="12700" cap="flat" cmpd="sng">
            <a:solidFill>
              <a:srgbClr val="007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9" name="Google Shape;119;p24"/>
          <p:cNvPicPr preferRelativeResize="0"/>
          <p:nvPr/>
        </p:nvPicPr>
        <p:blipFill rotWithShape="1">
          <a:blip r:embed="rId3">
            <a:alphaModFix/>
          </a:blip>
          <a:srcRect/>
          <a:stretch/>
        </p:blipFill>
        <p:spPr>
          <a:xfrm>
            <a:off x="999017" y="1467295"/>
            <a:ext cx="638398" cy="496532"/>
          </a:xfrm>
          <a:prstGeom prst="rect">
            <a:avLst/>
          </a:prstGeom>
          <a:noFill/>
          <a:ln>
            <a:noFill/>
          </a:ln>
        </p:spPr>
      </p:pic>
      <p:pic>
        <p:nvPicPr>
          <p:cNvPr id="120" name="Google Shape;120;p24"/>
          <p:cNvPicPr preferRelativeResize="0"/>
          <p:nvPr/>
        </p:nvPicPr>
        <p:blipFill rotWithShape="1">
          <a:blip r:embed="rId4">
            <a:alphaModFix/>
          </a:blip>
          <a:srcRect/>
          <a:stretch/>
        </p:blipFill>
        <p:spPr>
          <a:xfrm>
            <a:off x="490961" y="6311348"/>
            <a:ext cx="1362321" cy="212310"/>
          </a:xfrm>
          <a:prstGeom prst="rect">
            <a:avLst/>
          </a:prstGeom>
          <a:noFill/>
          <a:ln>
            <a:noFill/>
          </a:ln>
        </p:spPr>
      </p:pic>
      <p:sp>
        <p:nvSpPr>
          <p:cNvPr id="121" name="Google Shape;121;p24"/>
          <p:cNvSpPr txBox="1">
            <a:spLocks noGrp="1"/>
          </p:cNvSpPr>
          <p:nvPr>
            <p:ph type="title"/>
          </p:nvPr>
        </p:nvSpPr>
        <p:spPr>
          <a:xfrm>
            <a:off x="903767" y="2293920"/>
            <a:ext cx="6847840" cy="1631216"/>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rgbClr val="002060"/>
              </a:buClr>
              <a:buSzPts val="5000"/>
              <a:buFont typeface="Open Sans ExtraBold"/>
              <a:buNone/>
              <a:defRPr sz="5000" b="1">
                <a:solidFill>
                  <a:srgbClr val="002060"/>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24"/>
          <p:cNvSpPr txBox="1">
            <a:spLocks noGrp="1"/>
          </p:cNvSpPr>
          <p:nvPr>
            <p:ph type="body" idx="1"/>
          </p:nvPr>
        </p:nvSpPr>
        <p:spPr>
          <a:xfrm>
            <a:off x="914401" y="4133239"/>
            <a:ext cx="6847840" cy="3381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123"/>
        <p:cNvGrpSpPr/>
        <p:nvPr/>
      </p:nvGrpSpPr>
      <p:grpSpPr>
        <a:xfrm>
          <a:off x="0" y="0"/>
          <a:ext cx="0" cy="0"/>
          <a:chOff x="0" y="0"/>
          <a:chExt cx="0" cy="0"/>
        </a:xfrm>
      </p:grpSpPr>
      <p:pic>
        <p:nvPicPr>
          <p:cNvPr id="124" name="Google Shape;124;p25" descr="A picture containing remote, control, indoor, clos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5" name="Google Shape;125;p25"/>
          <p:cNvSpPr/>
          <p:nvPr/>
        </p:nvSpPr>
        <p:spPr>
          <a:xfrm>
            <a:off x="0" y="0"/>
            <a:ext cx="12192000" cy="6858000"/>
          </a:xfrm>
          <a:prstGeom prst="rect">
            <a:avLst/>
          </a:prstGeom>
          <a:solidFill>
            <a:srgbClr val="002060">
              <a:alpha val="76470"/>
            </a:srgbClr>
          </a:solidFill>
          <a:ln w="12700" cap="flat" cmpd="sng">
            <a:solidFill>
              <a:srgbClr val="007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 name="Google Shape;126;p25"/>
          <p:cNvPicPr preferRelativeResize="0"/>
          <p:nvPr/>
        </p:nvPicPr>
        <p:blipFill rotWithShape="1">
          <a:blip r:embed="rId3">
            <a:alphaModFix/>
          </a:blip>
          <a:srcRect/>
          <a:stretch/>
        </p:blipFill>
        <p:spPr>
          <a:xfrm>
            <a:off x="999017" y="1467295"/>
            <a:ext cx="638398" cy="496532"/>
          </a:xfrm>
          <a:prstGeom prst="rect">
            <a:avLst/>
          </a:prstGeom>
          <a:noFill/>
          <a:ln>
            <a:noFill/>
          </a:ln>
        </p:spPr>
      </p:pic>
      <p:pic>
        <p:nvPicPr>
          <p:cNvPr id="127" name="Google Shape;127;p25"/>
          <p:cNvPicPr preferRelativeResize="0"/>
          <p:nvPr/>
        </p:nvPicPr>
        <p:blipFill rotWithShape="1">
          <a:blip r:embed="rId4">
            <a:alphaModFix/>
          </a:blip>
          <a:srcRect/>
          <a:stretch/>
        </p:blipFill>
        <p:spPr>
          <a:xfrm>
            <a:off x="490754" y="6306553"/>
            <a:ext cx="1362528" cy="217106"/>
          </a:xfrm>
          <a:prstGeom prst="rect">
            <a:avLst/>
          </a:prstGeom>
          <a:noFill/>
          <a:ln>
            <a:noFill/>
          </a:ln>
        </p:spPr>
      </p:pic>
      <p:sp>
        <p:nvSpPr>
          <p:cNvPr id="128" name="Google Shape;128;p25"/>
          <p:cNvSpPr txBox="1">
            <a:spLocks noGrp="1"/>
          </p:cNvSpPr>
          <p:nvPr>
            <p:ph type="title"/>
          </p:nvPr>
        </p:nvSpPr>
        <p:spPr>
          <a:xfrm>
            <a:off x="903767" y="2293920"/>
            <a:ext cx="6847840" cy="1631216"/>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chemeClr val="lt1"/>
              </a:buClr>
              <a:buSzPts val="5000"/>
              <a:buFont typeface="Open Sans ExtraBold"/>
              <a:buNone/>
              <a:defRPr sz="5000" b="1">
                <a:solidFill>
                  <a:schemeClr val="lt1"/>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129"/>
        <p:cNvGrpSpPr/>
        <p:nvPr/>
      </p:nvGrpSpPr>
      <p:grpSpPr>
        <a:xfrm>
          <a:off x="0" y="0"/>
          <a:ext cx="0" cy="0"/>
          <a:chOff x="0" y="0"/>
          <a:chExt cx="0" cy="0"/>
        </a:xfrm>
      </p:grpSpPr>
      <p:pic>
        <p:nvPicPr>
          <p:cNvPr id="130" name="Google Shape;130;p26" descr="A picture containing remote, control, indoor, clos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1" name="Google Shape;131;p26"/>
          <p:cNvSpPr/>
          <p:nvPr/>
        </p:nvSpPr>
        <p:spPr>
          <a:xfrm>
            <a:off x="0" y="0"/>
            <a:ext cx="12192000" cy="6858000"/>
          </a:xfrm>
          <a:prstGeom prst="rect">
            <a:avLst/>
          </a:prstGeom>
          <a:solidFill>
            <a:srgbClr val="002060">
              <a:alpha val="76470"/>
            </a:srgbClr>
          </a:solidFill>
          <a:ln w="12700" cap="flat" cmpd="sng">
            <a:solidFill>
              <a:srgbClr val="007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2" name="Google Shape;132;p26"/>
          <p:cNvPicPr preferRelativeResize="0"/>
          <p:nvPr/>
        </p:nvPicPr>
        <p:blipFill rotWithShape="1">
          <a:blip r:embed="rId3">
            <a:alphaModFix/>
          </a:blip>
          <a:srcRect/>
          <a:stretch/>
        </p:blipFill>
        <p:spPr>
          <a:xfrm>
            <a:off x="999017" y="1467295"/>
            <a:ext cx="638398" cy="496532"/>
          </a:xfrm>
          <a:prstGeom prst="rect">
            <a:avLst/>
          </a:prstGeom>
          <a:noFill/>
          <a:ln>
            <a:noFill/>
          </a:ln>
        </p:spPr>
      </p:pic>
      <p:pic>
        <p:nvPicPr>
          <p:cNvPr id="133" name="Google Shape;133;p26"/>
          <p:cNvPicPr preferRelativeResize="0"/>
          <p:nvPr/>
        </p:nvPicPr>
        <p:blipFill rotWithShape="1">
          <a:blip r:embed="rId4">
            <a:alphaModFix/>
          </a:blip>
          <a:srcRect/>
          <a:stretch/>
        </p:blipFill>
        <p:spPr>
          <a:xfrm>
            <a:off x="490754" y="6306553"/>
            <a:ext cx="1362528" cy="217106"/>
          </a:xfrm>
          <a:prstGeom prst="rect">
            <a:avLst/>
          </a:prstGeom>
          <a:noFill/>
          <a:ln>
            <a:noFill/>
          </a:ln>
        </p:spPr>
      </p:pic>
      <p:sp>
        <p:nvSpPr>
          <p:cNvPr id="134" name="Google Shape;134;p26"/>
          <p:cNvSpPr txBox="1">
            <a:spLocks noGrp="1"/>
          </p:cNvSpPr>
          <p:nvPr>
            <p:ph type="title"/>
          </p:nvPr>
        </p:nvSpPr>
        <p:spPr>
          <a:xfrm>
            <a:off x="903767" y="2293920"/>
            <a:ext cx="6847840" cy="1631216"/>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chemeClr val="lt1"/>
              </a:buClr>
              <a:buSzPts val="5000"/>
              <a:buFont typeface="Open Sans ExtraBold"/>
              <a:buNone/>
              <a:defRPr sz="5000" b="1">
                <a:solidFill>
                  <a:schemeClr val="lt1"/>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6"/>
          <p:cNvSpPr txBox="1">
            <a:spLocks noGrp="1"/>
          </p:cNvSpPr>
          <p:nvPr>
            <p:ph type="body" idx="1"/>
          </p:nvPr>
        </p:nvSpPr>
        <p:spPr>
          <a:xfrm>
            <a:off x="914401" y="4133239"/>
            <a:ext cx="6847840" cy="3381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Open Sans Light"/>
                <a:ea typeface="Open Sans Light"/>
                <a:cs typeface="Open Sans Light"/>
                <a:sym typeface="Open Sans Light"/>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36"/>
        <p:cNvGrpSpPr/>
        <p:nvPr/>
      </p:nvGrpSpPr>
      <p:grpSpPr>
        <a:xfrm>
          <a:off x="0" y="0"/>
          <a:ext cx="0" cy="0"/>
          <a:chOff x="0" y="0"/>
          <a:chExt cx="0" cy="0"/>
        </a:xfrm>
      </p:grpSpPr>
      <p:pic>
        <p:nvPicPr>
          <p:cNvPr id="137" name="Google Shape;137;p27" descr="A picture containing remote, control, indoor, clos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8" name="Google Shape;138;p27"/>
          <p:cNvSpPr/>
          <p:nvPr/>
        </p:nvSpPr>
        <p:spPr>
          <a:xfrm>
            <a:off x="0" y="0"/>
            <a:ext cx="12192000" cy="6858000"/>
          </a:xfrm>
          <a:prstGeom prst="rect">
            <a:avLst/>
          </a:prstGeom>
          <a:solidFill>
            <a:srgbClr val="1E1E1E">
              <a:alpha val="76470"/>
            </a:srgbClr>
          </a:solidFill>
          <a:ln w="12700" cap="flat" cmpd="sng">
            <a:solidFill>
              <a:srgbClr val="007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9" name="Google Shape;139;p27"/>
          <p:cNvPicPr preferRelativeResize="0"/>
          <p:nvPr/>
        </p:nvPicPr>
        <p:blipFill rotWithShape="1">
          <a:blip r:embed="rId3">
            <a:alphaModFix/>
          </a:blip>
          <a:srcRect/>
          <a:stretch/>
        </p:blipFill>
        <p:spPr>
          <a:xfrm>
            <a:off x="999017" y="1467295"/>
            <a:ext cx="638398" cy="496532"/>
          </a:xfrm>
          <a:prstGeom prst="rect">
            <a:avLst/>
          </a:prstGeom>
          <a:noFill/>
          <a:ln>
            <a:noFill/>
          </a:ln>
        </p:spPr>
      </p:pic>
      <p:pic>
        <p:nvPicPr>
          <p:cNvPr id="140" name="Google Shape;140;p27"/>
          <p:cNvPicPr preferRelativeResize="0"/>
          <p:nvPr/>
        </p:nvPicPr>
        <p:blipFill rotWithShape="1">
          <a:blip r:embed="rId4">
            <a:alphaModFix/>
          </a:blip>
          <a:srcRect/>
          <a:stretch/>
        </p:blipFill>
        <p:spPr>
          <a:xfrm>
            <a:off x="490754" y="6306553"/>
            <a:ext cx="1362528" cy="217106"/>
          </a:xfrm>
          <a:prstGeom prst="rect">
            <a:avLst/>
          </a:prstGeom>
          <a:noFill/>
          <a:ln>
            <a:noFill/>
          </a:ln>
        </p:spPr>
      </p:pic>
      <p:sp>
        <p:nvSpPr>
          <p:cNvPr id="141" name="Google Shape;141;p27"/>
          <p:cNvSpPr txBox="1">
            <a:spLocks noGrp="1"/>
          </p:cNvSpPr>
          <p:nvPr>
            <p:ph type="title"/>
          </p:nvPr>
        </p:nvSpPr>
        <p:spPr>
          <a:xfrm>
            <a:off x="903767" y="2293920"/>
            <a:ext cx="6847840" cy="1631216"/>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chemeClr val="lt1"/>
              </a:buClr>
              <a:buSzPts val="5000"/>
              <a:buFont typeface="Open Sans ExtraBold"/>
              <a:buNone/>
              <a:defRPr sz="5000" b="1">
                <a:solidFill>
                  <a:schemeClr val="lt1"/>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142"/>
        <p:cNvGrpSpPr/>
        <p:nvPr/>
      </p:nvGrpSpPr>
      <p:grpSpPr>
        <a:xfrm>
          <a:off x="0" y="0"/>
          <a:ext cx="0" cy="0"/>
          <a:chOff x="0" y="0"/>
          <a:chExt cx="0" cy="0"/>
        </a:xfrm>
      </p:grpSpPr>
      <p:pic>
        <p:nvPicPr>
          <p:cNvPr id="143" name="Google Shape;143;p28" descr="A picture containing remote, control, indoor, clos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4" name="Google Shape;144;p28"/>
          <p:cNvSpPr/>
          <p:nvPr/>
        </p:nvSpPr>
        <p:spPr>
          <a:xfrm>
            <a:off x="0" y="0"/>
            <a:ext cx="12192000" cy="6858000"/>
          </a:xfrm>
          <a:prstGeom prst="rect">
            <a:avLst/>
          </a:prstGeom>
          <a:solidFill>
            <a:srgbClr val="1E1E1E">
              <a:alpha val="76470"/>
            </a:srgbClr>
          </a:solidFill>
          <a:ln w="12700" cap="flat" cmpd="sng">
            <a:solidFill>
              <a:srgbClr val="007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5" name="Google Shape;145;p28"/>
          <p:cNvPicPr preferRelativeResize="0"/>
          <p:nvPr/>
        </p:nvPicPr>
        <p:blipFill rotWithShape="1">
          <a:blip r:embed="rId3">
            <a:alphaModFix/>
          </a:blip>
          <a:srcRect/>
          <a:stretch/>
        </p:blipFill>
        <p:spPr>
          <a:xfrm>
            <a:off x="999017" y="1467295"/>
            <a:ext cx="638398" cy="496532"/>
          </a:xfrm>
          <a:prstGeom prst="rect">
            <a:avLst/>
          </a:prstGeom>
          <a:noFill/>
          <a:ln>
            <a:noFill/>
          </a:ln>
        </p:spPr>
      </p:pic>
      <p:pic>
        <p:nvPicPr>
          <p:cNvPr id="146" name="Google Shape;146;p28"/>
          <p:cNvPicPr preferRelativeResize="0"/>
          <p:nvPr/>
        </p:nvPicPr>
        <p:blipFill rotWithShape="1">
          <a:blip r:embed="rId4">
            <a:alphaModFix/>
          </a:blip>
          <a:srcRect/>
          <a:stretch/>
        </p:blipFill>
        <p:spPr>
          <a:xfrm>
            <a:off x="490754" y="6306553"/>
            <a:ext cx="1362528" cy="217106"/>
          </a:xfrm>
          <a:prstGeom prst="rect">
            <a:avLst/>
          </a:prstGeom>
          <a:noFill/>
          <a:ln>
            <a:noFill/>
          </a:ln>
        </p:spPr>
      </p:pic>
      <p:sp>
        <p:nvSpPr>
          <p:cNvPr id="147" name="Google Shape;147;p28"/>
          <p:cNvSpPr txBox="1">
            <a:spLocks noGrp="1"/>
          </p:cNvSpPr>
          <p:nvPr>
            <p:ph type="title"/>
          </p:nvPr>
        </p:nvSpPr>
        <p:spPr>
          <a:xfrm>
            <a:off x="903767" y="2293920"/>
            <a:ext cx="6847840" cy="1631216"/>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chemeClr val="lt1"/>
              </a:buClr>
              <a:buSzPts val="5000"/>
              <a:buFont typeface="Open Sans ExtraBold"/>
              <a:buNone/>
              <a:defRPr sz="5000" b="1">
                <a:solidFill>
                  <a:schemeClr val="lt1"/>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8"/>
          <p:cNvSpPr txBox="1">
            <a:spLocks noGrp="1"/>
          </p:cNvSpPr>
          <p:nvPr>
            <p:ph type="body" idx="1"/>
          </p:nvPr>
        </p:nvSpPr>
        <p:spPr>
          <a:xfrm>
            <a:off x="914401" y="4133239"/>
            <a:ext cx="6847840" cy="3381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Open Sans Light"/>
                <a:ea typeface="Open Sans Light"/>
                <a:cs typeface="Open Sans Light"/>
                <a:sym typeface="Open Sans Light"/>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9_Custom Layout">
  <p:cSld name="39_Custom Layout">
    <p:bg>
      <p:bgPr>
        <a:solidFill>
          <a:srgbClr val="F2F2F2"/>
        </a:solidFill>
        <a:effectLst/>
      </p:bgPr>
    </p:bg>
    <p:spTree>
      <p:nvGrpSpPr>
        <p:cNvPr id="1" name="Shape 149"/>
        <p:cNvGrpSpPr/>
        <p:nvPr/>
      </p:nvGrpSpPr>
      <p:grpSpPr>
        <a:xfrm>
          <a:off x="0" y="0"/>
          <a:ext cx="0" cy="0"/>
          <a:chOff x="0" y="0"/>
          <a:chExt cx="0" cy="0"/>
        </a:xfrm>
      </p:grpSpPr>
      <p:pic>
        <p:nvPicPr>
          <p:cNvPr id="150" name="Google Shape;150;p29" descr="A picture containing sky, outdoor, outdoor object, day&#10;&#10;Description automatically generated"/>
          <p:cNvPicPr preferRelativeResize="0"/>
          <p:nvPr/>
        </p:nvPicPr>
        <p:blipFill rotWithShape="1">
          <a:blip r:embed="rId2">
            <a:alphaModFix/>
          </a:blip>
          <a:srcRect/>
          <a:stretch/>
        </p:blipFill>
        <p:spPr>
          <a:xfrm>
            <a:off x="0" y="0"/>
            <a:ext cx="4572480" cy="6858000"/>
          </a:xfrm>
          <a:prstGeom prst="rect">
            <a:avLst/>
          </a:prstGeom>
          <a:noFill/>
          <a:ln>
            <a:noFill/>
          </a:ln>
        </p:spPr>
      </p:pic>
      <p:sp>
        <p:nvSpPr>
          <p:cNvPr id="151" name="Google Shape;151;p29"/>
          <p:cNvSpPr/>
          <p:nvPr/>
        </p:nvSpPr>
        <p:spPr>
          <a:xfrm>
            <a:off x="0" y="0"/>
            <a:ext cx="4572480" cy="6858000"/>
          </a:xfrm>
          <a:prstGeom prst="rect">
            <a:avLst/>
          </a:prstGeom>
          <a:solidFill>
            <a:srgbClr val="002060">
              <a:alpha val="8156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2" name="Google Shape;152;p29"/>
          <p:cNvPicPr preferRelativeResize="0"/>
          <p:nvPr/>
        </p:nvPicPr>
        <p:blipFill rotWithShape="1">
          <a:blip r:embed="rId3">
            <a:alphaModFix/>
          </a:blip>
          <a:srcRect/>
          <a:stretch/>
        </p:blipFill>
        <p:spPr>
          <a:xfrm>
            <a:off x="490754" y="6306553"/>
            <a:ext cx="1362528" cy="217106"/>
          </a:xfrm>
          <a:prstGeom prst="rect">
            <a:avLst/>
          </a:prstGeom>
          <a:noFill/>
          <a:ln>
            <a:noFill/>
          </a:ln>
        </p:spPr>
      </p:pic>
      <p:sp>
        <p:nvSpPr>
          <p:cNvPr id="153" name="Google Shape;153;p29"/>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29"/>
          <p:cNvSpPr txBox="1">
            <a:spLocks noGrp="1"/>
          </p:cNvSpPr>
          <p:nvPr>
            <p:ph type="body" idx="2"/>
          </p:nvPr>
        </p:nvSpPr>
        <p:spPr>
          <a:xfrm>
            <a:off x="405112" y="629868"/>
            <a:ext cx="11211045"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3000"/>
              <a:buFont typeface="Open Sans"/>
              <a:buNone/>
              <a:defRPr sz="3000" b="1" i="0">
                <a:solidFill>
                  <a:schemeClr val="l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29"/>
          <p:cNvSpPr txBox="1">
            <a:spLocks noGrp="1"/>
          </p:cNvSpPr>
          <p:nvPr>
            <p:ph type="body" idx="3"/>
          </p:nvPr>
        </p:nvSpPr>
        <p:spPr>
          <a:xfrm>
            <a:off x="5863092" y="1740313"/>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29"/>
          <p:cNvSpPr txBox="1">
            <a:spLocks noGrp="1"/>
          </p:cNvSpPr>
          <p:nvPr>
            <p:ph type="body" idx="4"/>
          </p:nvPr>
        </p:nvSpPr>
        <p:spPr>
          <a:xfrm>
            <a:off x="5351417" y="1740313"/>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9"/>
          <p:cNvSpPr txBox="1">
            <a:spLocks noGrp="1"/>
          </p:cNvSpPr>
          <p:nvPr>
            <p:ph type="body" idx="5"/>
          </p:nvPr>
        </p:nvSpPr>
        <p:spPr>
          <a:xfrm>
            <a:off x="5863092" y="2616212"/>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9"/>
          <p:cNvSpPr txBox="1">
            <a:spLocks noGrp="1"/>
          </p:cNvSpPr>
          <p:nvPr>
            <p:ph type="body" idx="6"/>
          </p:nvPr>
        </p:nvSpPr>
        <p:spPr>
          <a:xfrm>
            <a:off x="5351417" y="2616212"/>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29"/>
          <p:cNvSpPr txBox="1">
            <a:spLocks noGrp="1"/>
          </p:cNvSpPr>
          <p:nvPr>
            <p:ph type="body" idx="7"/>
          </p:nvPr>
        </p:nvSpPr>
        <p:spPr>
          <a:xfrm>
            <a:off x="5863092" y="3501737"/>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29"/>
          <p:cNvSpPr txBox="1">
            <a:spLocks noGrp="1"/>
          </p:cNvSpPr>
          <p:nvPr>
            <p:ph type="body" idx="8"/>
          </p:nvPr>
        </p:nvSpPr>
        <p:spPr>
          <a:xfrm>
            <a:off x="5351417" y="3501737"/>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29"/>
          <p:cNvSpPr txBox="1">
            <a:spLocks noGrp="1"/>
          </p:cNvSpPr>
          <p:nvPr>
            <p:ph type="body" idx="9"/>
          </p:nvPr>
        </p:nvSpPr>
        <p:spPr>
          <a:xfrm>
            <a:off x="5863092" y="4425762"/>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29"/>
          <p:cNvSpPr txBox="1">
            <a:spLocks noGrp="1"/>
          </p:cNvSpPr>
          <p:nvPr>
            <p:ph type="body" idx="13"/>
          </p:nvPr>
        </p:nvSpPr>
        <p:spPr>
          <a:xfrm>
            <a:off x="5351417" y="4425762"/>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9"/>
          <p:cNvSpPr txBox="1">
            <a:spLocks noGrp="1"/>
          </p:cNvSpPr>
          <p:nvPr>
            <p:ph type="body" idx="14"/>
          </p:nvPr>
        </p:nvSpPr>
        <p:spPr>
          <a:xfrm>
            <a:off x="5863092" y="5320911"/>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29"/>
          <p:cNvSpPr txBox="1">
            <a:spLocks noGrp="1"/>
          </p:cNvSpPr>
          <p:nvPr>
            <p:ph type="body" idx="15"/>
          </p:nvPr>
        </p:nvSpPr>
        <p:spPr>
          <a:xfrm>
            <a:off x="5351417" y="5320911"/>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165"/>
        <p:cNvGrpSpPr/>
        <p:nvPr/>
      </p:nvGrpSpPr>
      <p:grpSpPr>
        <a:xfrm>
          <a:off x="0" y="0"/>
          <a:ext cx="0" cy="0"/>
          <a:chOff x="0" y="0"/>
          <a:chExt cx="0" cy="0"/>
        </a:xfrm>
      </p:grpSpPr>
      <p:pic>
        <p:nvPicPr>
          <p:cNvPr id="166" name="Google Shape;166;p30" descr="A picture containing sky, outdoor, outdoor object, day&#10;&#10;Description automatically generated"/>
          <p:cNvPicPr preferRelativeResize="0"/>
          <p:nvPr/>
        </p:nvPicPr>
        <p:blipFill rotWithShape="1">
          <a:blip r:embed="rId2">
            <a:alphaModFix/>
          </a:blip>
          <a:srcRect/>
          <a:stretch/>
        </p:blipFill>
        <p:spPr>
          <a:xfrm>
            <a:off x="0" y="0"/>
            <a:ext cx="4572480" cy="6858000"/>
          </a:xfrm>
          <a:prstGeom prst="rect">
            <a:avLst/>
          </a:prstGeom>
          <a:noFill/>
          <a:ln>
            <a:noFill/>
          </a:ln>
        </p:spPr>
      </p:pic>
      <p:sp>
        <p:nvSpPr>
          <p:cNvPr id="167" name="Google Shape;167;p30"/>
          <p:cNvSpPr/>
          <p:nvPr/>
        </p:nvSpPr>
        <p:spPr>
          <a:xfrm>
            <a:off x="0" y="0"/>
            <a:ext cx="4572480" cy="6858000"/>
          </a:xfrm>
          <a:prstGeom prst="rect">
            <a:avLst/>
          </a:prstGeom>
          <a:solidFill>
            <a:srgbClr val="F2F2F2">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30"/>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9" name="Google Shape;169;p30"/>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170" name="Google Shape;170;p30"/>
          <p:cNvSpPr txBox="1">
            <a:spLocks noGrp="1"/>
          </p:cNvSpPr>
          <p:nvPr>
            <p:ph type="body" idx="2"/>
          </p:nvPr>
        </p:nvSpPr>
        <p:spPr>
          <a:xfrm>
            <a:off x="405112" y="629868"/>
            <a:ext cx="11211045"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30"/>
          <p:cNvSpPr txBox="1">
            <a:spLocks noGrp="1"/>
          </p:cNvSpPr>
          <p:nvPr>
            <p:ph type="body" idx="3"/>
          </p:nvPr>
        </p:nvSpPr>
        <p:spPr>
          <a:xfrm>
            <a:off x="5863092" y="1740313"/>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30"/>
          <p:cNvSpPr txBox="1">
            <a:spLocks noGrp="1"/>
          </p:cNvSpPr>
          <p:nvPr>
            <p:ph type="body" idx="4"/>
          </p:nvPr>
        </p:nvSpPr>
        <p:spPr>
          <a:xfrm>
            <a:off x="5351417" y="1740313"/>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30"/>
          <p:cNvSpPr txBox="1">
            <a:spLocks noGrp="1"/>
          </p:cNvSpPr>
          <p:nvPr>
            <p:ph type="body" idx="5"/>
          </p:nvPr>
        </p:nvSpPr>
        <p:spPr>
          <a:xfrm>
            <a:off x="5863092" y="2616212"/>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30"/>
          <p:cNvSpPr txBox="1">
            <a:spLocks noGrp="1"/>
          </p:cNvSpPr>
          <p:nvPr>
            <p:ph type="body" idx="6"/>
          </p:nvPr>
        </p:nvSpPr>
        <p:spPr>
          <a:xfrm>
            <a:off x="5351417" y="2616212"/>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30"/>
          <p:cNvSpPr txBox="1">
            <a:spLocks noGrp="1"/>
          </p:cNvSpPr>
          <p:nvPr>
            <p:ph type="body" idx="7"/>
          </p:nvPr>
        </p:nvSpPr>
        <p:spPr>
          <a:xfrm>
            <a:off x="5863092" y="3501737"/>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30"/>
          <p:cNvSpPr txBox="1">
            <a:spLocks noGrp="1"/>
          </p:cNvSpPr>
          <p:nvPr>
            <p:ph type="body" idx="8"/>
          </p:nvPr>
        </p:nvSpPr>
        <p:spPr>
          <a:xfrm>
            <a:off x="5351417" y="3501737"/>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30"/>
          <p:cNvSpPr txBox="1">
            <a:spLocks noGrp="1"/>
          </p:cNvSpPr>
          <p:nvPr>
            <p:ph type="body" idx="9"/>
          </p:nvPr>
        </p:nvSpPr>
        <p:spPr>
          <a:xfrm>
            <a:off x="5863092" y="4425762"/>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30"/>
          <p:cNvSpPr txBox="1">
            <a:spLocks noGrp="1"/>
          </p:cNvSpPr>
          <p:nvPr>
            <p:ph type="body" idx="13"/>
          </p:nvPr>
        </p:nvSpPr>
        <p:spPr>
          <a:xfrm>
            <a:off x="5351417" y="4425762"/>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30"/>
          <p:cNvSpPr txBox="1">
            <a:spLocks noGrp="1"/>
          </p:cNvSpPr>
          <p:nvPr>
            <p:ph type="body" idx="14"/>
          </p:nvPr>
        </p:nvSpPr>
        <p:spPr>
          <a:xfrm>
            <a:off x="5863092" y="5320911"/>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30"/>
          <p:cNvSpPr txBox="1">
            <a:spLocks noGrp="1"/>
          </p:cNvSpPr>
          <p:nvPr>
            <p:ph type="body" idx="15"/>
          </p:nvPr>
        </p:nvSpPr>
        <p:spPr>
          <a:xfrm>
            <a:off x="5351417" y="5320911"/>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9"/>
        <p:cNvGrpSpPr/>
        <p:nvPr/>
      </p:nvGrpSpPr>
      <p:grpSpPr>
        <a:xfrm>
          <a:off x="0" y="0"/>
          <a:ext cx="0" cy="0"/>
          <a:chOff x="0" y="0"/>
          <a:chExt cx="0" cy="0"/>
        </a:xfrm>
      </p:grpSpPr>
      <p:pic>
        <p:nvPicPr>
          <p:cNvPr id="20" name="Google Shape;20;p4" descr="A picture containing sky, outdoor&#10;&#10;Description automatically generated"/>
          <p:cNvPicPr preferRelativeResize="0"/>
          <p:nvPr/>
        </p:nvPicPr>
        <p:blipFill rotWithShape="1">
          <a:blip r:embed="rId2">
            <a:alphaModFix/>
          </a:blip>
          <a:srcRect/>
          <a:stretch/>
        </p:blipFill>
        <p:spPr>
          <a:xfrm>
            <a:off x="0" y="0"/>
            <a:ext cx="12191998"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2177414" y="2271095"/>
            <a:ext cx="7837171" cy="54375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181"/>
        <p:cNvGrpSpPr/>
        <p:nvPr/>
      </p:nvGrpSpPr>
      <p:grpSpPr>
        <a:xfrm>
          <a:off x="0" y="0"/>
          <a:ext cx="0" cy="0"/>
          <a:chOff x="0" y="0"/>
          <a:chExt cx="0" cy="0"/>
        </a:xfrm>
      </p:grpSpPr>
      <p:pic>
        <p:nvPicPr>
          <p:cNvPr id="182" name="Google Shape;182;p31" descr="A picture containing sky, outdoor, outdoor object, day&#10;&#10;Description automatically generated"/>
          <p:cNvPicPr preferRelativeResize="0"/>
          <p:nvPr/>
        </p:nvPicPr>
        <p:blipFill rotWithShape="1">
          <a:blip r:embed="rId2">
            <a:alphaModFix/>
          </a:blip>
          <a:srcRect/>
          <a:stretch/>
        </p:blipFill>
        <p:spPr>
          <a:xfrm>
            <a:off x="0" y="0"/>
            <a:ext cx="4572480" cy="6858000"/>
          </a:xfrm>
          <a:prstGeom prst="rect">
            <a:avLst/>
          </a:prstGeom>
          <a:noFill/>
          <a:ln>
            <a:noFill/>
          </a:ln>
        </p:spPr>
      </p:pic>
      <p:sp>
        <p:nvSpPr>
          <p:cNvPr id="183" name="Google Shape;183;p31"/>
          <p:cNvSpPr/>
          <p:nvPr/>
        </p:nvSpPr>
        <p:spPr>
          <a:xfrm>
            <a:off x="0" y="0"/>
            <a:ext cx="4572480" cy="6858000"/>
          </a:xfrm>
          <a:prstGeom prst="rect">
            <a:avLst/>
          </a:prstGeom>
          <a:solidFill>
            <a:srgbClr val="1E1E1E">
              <a:alpha val="7960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4" name="Google Shape;184;p31"/>
          <p:cNvPicPr preferRelativeResize="0"/>
          <p:nvPr/>
        </p:nvPicPr>
        <p:blipFill rotWithShape="1">
          <a:blip r:embed="rId3">
            <a:alphaModFix/>
          </a:blip>
          <a:srcRect/>
          <a:stretch/>
        </p:blipFill>
        <p:spPr>
          <a:xfrm>
            <a:off x="490754" y="6306553"/>
            <a:ext cx="1362528" cy="217106"/>
          </a:xfrm>
          <a:prstGeom prst="rect">
            <a:avLst/>
          </a:prstGeom>
          <a:noFill/>
          <a:ln>
            <a:noFill/>
          </a:ln>
        </p:spPr>
      </p:pic>
      <p:sp>
        <p:nvSpPr>
          <p:cNvPr id="185" name="Google Shape;185;p31"/>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31"/>
          <p:cNvSpPr txBox="1">
            <a:spLocks noGrp="1"/>
          </p:cNvSpPr>
          <p:nvPr>
            <p:ph type="body" idx="2"/>
          </p:nvPr>
        </p:nvSpPr>
        <p:spPr>
          <a:xfrm>
            <a:off x="405112" y="629868"/>
            <a:ext cx="11211045"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3000"/>
              <a:buFont typeface="Open Sans"/>
              <a:buNone/>
              <a:defRPr sz="3000" b="1" i="0">
                <a:solidFill>
                  <a:schemeClr val="l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31"/>
          <p:cNvSpPr txBox="1">
            <a:spLocks noGrp="1"/>
          </p:cNvSpPr>
          <p:nvPr>
            <p:ph type="body" idx="3"/>
          </p:nvPr>
        </p:nvSpPr>
        <p:spPr>
          <a:xfrm>
            <a:off x="5863092" y="1740313"/>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31"/>
          <p:cNvSpPr txBox="1">
            <a:spLocks noGrp="1"/>
          </p:cNvSpPr>
          <p:nvPr>
            <p:ph type="body" idx="4"/>
          </p:nvPr>
        </p:nvSpPr>
        <p:spPr>
          <a:xfrm>
            <a:off x="5351417" y="1740313"/>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31"/>
          <p:cNvSpPr txBox="1">
            <a:spLocks noGrp="1"/>
          </p:cNvSpPr>
          <p:nvPr>
            <p:ph type="body" idx="5"/>
          </p:nvPr>
        </p:nvSpPr>
        <p:spPr>
          <a:xfrm>
            <a:off x="5863092" y="2616212"/>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31"/>
          <p:cNvSpPr txBox="1">
            <a:spLocks noGrp="1"/>
          </p:cNvSpPr>
          <p:nvPr>
            <p:ph type="body" idx="6"/>
          </p:nvPr>
        </p:nvSpPr>
        <p:spPr>
          <a:xfrm>
            <a:off x="5351417" y="2616212"/>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31"/>
          <p:cNvSpPr txBox="1">
            <a:spLocks noGrp="1"/>
          </p:cNvSpPr>
          <p:nvPr>
            <p:ph type="body" idx="7"/>
          </p:nvPr>
        </p:nvSpPr>
        <p:spPr>
          <a:xfrm>
            <a:off x="5863092" y="3501737"/>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31"/>
          <p:cNvSpPr txBox="1">
            <a:spLocks noGrp="1"/>
          </p:cNvSpPr>
          <p:nvPr>
            <p:ph type="body" idx="8"/>
          </p:nvPr>
        </p:nvSpPr>
        <p:spPr>
          <a:xfrm>
            <a:off x="5351417" y="3501737"/>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31"/>
          <p:cNvSpPr txBox="1">
            <a:spLocks noGrp="1"/>
          </p:cNvSpPr>
          <p:nvPr>
            <p:ph type="body" idx="9"/>
          </p:nvPr>
        </p:nvSpPr>
        <p:spPr>
          <a:xfrm>
            <a:off x="5863092" y="4425762"/>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31"/>
          <p:cNvSpPr txBox="1">
            <a:spLocks noGrp="1"/>
          </p:cNvSpPr>
          <p:nvPr>
            <p:ph type="body" idx="13"/>
          </p:nvPr>
        </p:nvSpPr>
        <p:spPr>
          <a:xfrm>
            <a:off x="5351417" y="4425762"/>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31"/>
          <p:cNvSpPr txBox="1">
            <a:spLocks noGrp="1"/>
          </p:cNvSpPr>
          <p:nvPr>
            <p:ph type="body" idx="14"/>
          </p:nvPr>
        </p:nvSpPr>
        <p:spPr>
          <a:xfrm>
            <a:off x="5863092" y="5320911"/>
            <a:ext cx="575306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000"/>
              <a:buFont typeface="Open Sans Light"/>
              <a:buNone/>
              <a:defRPr sz="20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31"/>
          <p:cNvSpPr txBox="1">
            <a:spLocks noGrp="1"/>
          </p:cNvSpPr>
          <p:nvPr>
            <p:ph type="body" idx="15"/>
          </p:nvPr>
        </p:nvSpPr>
        <p:spPr>
          <a:xfrm>
            <a:off x="5351417" y="5320911"/>
            <a:ext cx="511675" cy="4538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C85"/>
              </a:buClr>
              <a:buSzPts val="2000"/>
              <a:buFont typeface="Open Sans"/>
              <a:buNone/>
              <a:defRPr sz="2000" b="1" i="0">
                <a:solidFill>
                  <a:srgbClr val="002C85"/>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405112" y="629868"/>
            <a:ext cx="11211043" cy="553998"/>
          </a:xfrm>
          <a:prstGeom prst="rect">
            <a:avLst/>
          </a:prstGeom>
          <a:noFill/>
          <a:ln>
            <a:noFill/>
          </a:ln>
        </p:spPr>
        <p:txBody>
          <a:bodyPr spcFirstLastPara="1" wrap="square" lIns="91425" tIns="45700" rIns="91425" bIns="45700" anchor="ctr" anchorCtr="0">
            <a:noAutofit/>
          </a:bodyPr>
          <a:lstStyle>
            <a:lvl1pPr lvl="0" algn="l">
              <a:lnSpc>
                <a:spcPct val="183333"/>
              </a:lnSpc>
              <a:spcBef>
                <a:spcPts val="0"/>
              </a:spcBef>
              <a:spcAft>
                <a:spcPts val="0"/>
              </a:spcAft>
              <a:buClr>
                <a:srgbClr val="002060"/>
              </a:buClr>
              <a:buSzPts val="3000"/>
              <a:buFont typeface="Open Sans"/>
              <a:buNone/>
              <a:defRPr sz="3000" b="1">
                <a:solidFill>
                  <a:srgbClr val="002060"/>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32"/>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32"/>
          <p:cNvSpPr txBox="1">
            <a:spLocks noGrp="1"/>
          </p:cNvSpPr>
          <p:nvPr>
            <p:ph type="body" idx="2"/>
          </p:nvPr>
        </p:nvSpPr>
        <p:spPr>
          <a:xfrm>
            <a:off x="414277" y="3481185"/>
            <a:ext cx="4259484" cy="7918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1" name="Google Shape;201;p32"/>
          <p:cNvPicPr preferRelativeResize="0"/>
          <p:nvPr/>
        </p:nvPicPr>
        <p:blipFill rotWithShape="1">
          <a:blip r:embed="rId2">
            <a:alphaModFix/>
          </a:blip>
          <a:srcRect/>
          <a:stretch/>
        </p:blipFill>
        <p:spPr>
          <a:xfrm>
            <a:off x="490961" y="6311348"/>
            <a:ext cx="1362321" cy="21231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202"/>
        <p:cNvGrpSpPr/>
        <p:nvPr/>
      </p:nvGrpSpPr>
      <p:grpSpPr>
        <a:xfrm>
          <a:off x="0" y="0"/>
          <a:ext cx="0" cy="0"/>
          <a:chOff x="0" y="0"/>
          <a:chExt cx="0" cy="0"/>
        </a:xfrm>
      </p:grpSpPr>
      <p:pic>
        <p:nvPicPr>
          <p:cNvPr id="203" name="Google Shape;203;p33" descr="A picture containing remote, control, indoor, close&#10;&#10;Description automatically generated"/>
          <p:cNvPicPr preferRelativeResize="0"/>
          <p:nvPr/>
        </p:nvPicPr>
        <p:blipFill rotWithShape="1">
          <a:blip r:embed="rId2">
            <a:alphaModFix/>
          </a:blip>
          <a:srcRect/>
          <a:stretch/>
        </p:blipFill>
        <p:spPr>
          <a:xfrm>
            <a:off x="0" y="0"/>
            <a:ext cx="12192000" cy="2974694"/>
          </a:xfrm>
          <a:prstGeom prst="rect">
            <a:avLst/>
          </a:prstGeom>
          <a:noFill/>
          <a:ln>
            <a:noFill/>
          </a:ln>
        </p:spPr>
      </p:pic>
      <p:sp>
        <p:nvSpPr>
          <p:cNvPr id="204" name="Google Shape;204;p33"/>
          <p:cNvSpPr/>
          <p:nvPr/>
        </p:nvSpPr>
        <p:spPr>
          <a:xfrm>
            <a:off x="0" y="0"/>
            <a:ext cx="12192000" cy="2974694"/>
          </a:xfrm>
          <a:prstGeom prst="rect">
            <a:avLst/>
          </a:prstGeom>
          <a:solidFill>
            <a:srgbClr val="002060">
              <a:alpha val="76470"/>
            </a:srgbClr>
          </a:solidFill>
          <a:ln w="12700" cap="flat" cmpd="sng">
            <a:solidFill>
              <a:srgbClr val="007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33"/>
          <p:cNvSpPr/>
          <p:nvPr/>
        </p:nvSpPr>
        <p:spPr>
          <a:xfrm>
            <a:off x="5374824" y="2268638"/>
            <a:ext cx="1412112" cy="1412112"/>
          </a:xfrm>
          <a:prstGeom prst="ellipse">
            <a:avLst/>
          </a:prstGeom>
          <a:solidFill>
            <a:srgbClr val="05CC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33"/>
          <p:cNvSpPr/>
          <p:nvPr/>
        </p:nvSpPr>
        <p:spPr>
          <a:xfrm>
            <a:off x="1796298"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33"/>
          <p:cNvSpPr/>
          <p:nvPr/>
        </p:nvSpPr>
        <p:spPr>
          <a:xfrm>
            <a:off x="9022799"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08" name="Google Shape;208;p33"/>
          <p:cNvCxnSpPr/>
          <p:nvPr/>
        </p:nvCxnSpPr>
        <p:spPr>
          <a:xfrm>
            <a:off x="7893933" y="3377642"/>
            <a:ext cx="0" cy="2659284"/>
          </a:xfrm>
          <a:prstGeom prst="straightConnector1">
            <a:avLst/>
          </a:prstGeom>
          <a:noFill/>
          <a:ln w="9525" cap="flat" cmpd="sng">
            <a:solidFill>
              <a:srgbClr val="002060"/>
            </a:solidFill>
            <a:prstDash val="solid"/>
            <a:miter lim="800000"/>
            <a:headEnd type="none" w="sm" len="sm"/>
            <a:tailEnd type="none" w="sm" len="sm"/>
          </a:ln>
        </p:spPr>
      </p:cxnSp>
      <p:cxnSp>
        <p:nvCxnSpPr>
          <p:cNvPr id="209" name="Google Shape;209;p33"/>
          <p:cNvCxnSpPr/>
          <p:nvPr/>
        </p:nvCxnSpPr>
        <p:spPr>
          <a:xfrm>
            <a:off x="4305781" y="3377642"/>
            <a:ext cx="0" cy="2659284"/>
          </a:xfrm>
          <a:prstGeom prst="straightConnector1">
            <a:avLst/>
          </a:prstGeom>
          <a:noFill/>
          <a:ln w="9525" cap="flat" cmpd="sng">
            <a:solidFill>
              <a:srgbClr val="002060"/>
            </a:solidFill>
            <a:prstDash val="solid"/>
            <a:miter lim="800000"/>
            <a:headEnd type="none" w="sm" len="sm"/>
            <a:tailEnd type="none" w="sm" len="sm"/>
          </a:ln>
        </p:spPr>
      </p:cxnSp>
      <p:sp>
        <p:nvSpPr>
          <p:cNvPr id="210" name="Google Shape;210;p33"/>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1" name="Google Shape;211;p33"/>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212" name="Google Shape;212;p33"/>
          <p:cNvSpPr txBox="1">
            <a:spLocks noGrp="1"/>
          </p:cNvSpPr>
          <p:nvPr>
            <p:ph type="body" idx="2"/>
          </p:nvPr>
        </p:nvSpPr>
        <p:spPr>
          <a:xfrm>
            <a:off x="405112" y="629868"/>
            <a:ext cx="11211045"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3000"/>
              <a:buFont typeface="Open Sans"/>
              <a:buNone/>
              <a:defRPr sz="3000" b="1" i="0">
                <a:solidFill>
                  <a:schemeClr val="l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33"/>
          <p:cNvSpPr txBox="1">
            <a:spLocks noGrp="1"/>
          </p:cNvSpPr>
          <p:nvPr>
            <p:ph type="body" idx="3"/>
          </p:nvPr>
        </p:nvSpPr>
        <p:spPr>
          <a:xfrm>
            <a:off x="1096031" y="3910865"/>
            <a:ext cx="2812647" cy="453850"/>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33"/>
          <p:cNvSpPr txBox="1">
            <a:spLocks noGrp="1"/>
          </p:cNvSpPr>
          <p:nvPr>
            <p:ph type="body" idx="4"/>
          </p:nvPr>
        </p:nvSpPr>
        <p:spPr>
          <a:xfrm>
            <a:off x="1096031" y="4456496"/>
            <a:ext cx="2812647" cy="132430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33"/>
          <p:cNvSpPr txBox="1">
            <a:spLocks noGrp="1"/>
          </p:cNvSpPr>
          <p:nvPr>
            <p:ph type="body" idx="5"/>
          </p:nvPr>
        </p:nvSpPr>
        <p:spPr>
          <a:xfrm>
            <a:off x="4674557" y="3910865"/>
            <a:ext cx="2812647" cy="453850"/>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33"/>
          <p:cNvSpPr txBox="1">
            <a:spLocks noGrp="1"/>
          </p:cNvSpPr>
          <p:nvPr>
            <p:ph type="body" idx="6"/>
          </p:nvPr>
        </p:nvSpPr>
        <p:spPr>
          <a:xfrm>
            <a:off x="4674557" y="4456496"/>
            <a:ext cx="2812647" cy="132430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33"/>
          <p:cNvSpPr txBox="1">
            <a:spLocks noGrp="1"/>
          </p:cNvSpPr>
          <p:nvPr>
            <p:ph type="body" idx="7"/>
          </p:nvPr>
        </p:nvSpPr>
        <p:spPr>
          <a:xfrm>
            <a:off x="8322532" y="3910865"/>
            <a:ext cx="2812647" cy="453850"/>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33"/>
          <p:cNvSpPr txBox="1">
            <a:spLocks noGrp="1"/>
          </p:cNvSpPr>
          <p:nvPr>
            <p:ph type="body" idx="8"/>
          </p:nvPr>
        </p:nvSpPr>
        <p:spPr>
          <a:xfrm>
            <a:off x="8322532" y="4456496"/>
            <a:ext cx="2812647" cy="132430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219"/>
        <p:cNvGrpSpPr/>
        <p:nvPr/>
      </p:nvGrpSpPr>
      <p:grpSpPr>
        <a:xfrm>
          <a:off x="0" y="0"/>
          <a:ext cx="0" cy="0"/>
          <a:chOff x="0" y="0"/>
          <a:chExt cx="0" cy="0"/>
        </a:xfrm>
      </p:grpSpPr>
      <p:pic>
        <p:nvPicPr>
          <p:cNvPr id="220" name="Google Shape;220;p34" descr="A picture containing remote, control, indoor, close&#10;&#10;Description automatically generated"/>
          <p:cNvPicPr preferRelativeResize="0"/>
          <p:nvPr/>
        </p:nvPicPr>
        <p:blipFill rotWithShape="1">
          <a:blip r:embed="rId2">
            <a:alphaModFix/>
          </a:blip>
          <a:srcRect/>
          <a:stretch/>
        </p:blipFill>
        <p:spPr>
          <a:xfrm>
            <a:off x="0" y="0"/>
            <a:ext cx="12192000" cy="2100648"/>
          </a:xfrm>
          <a:prstGeom prst="rect">
            <a:avLst/>
          </a:prstGeom>
          <a:noFill/>
          <a:ln>
            <a:noFill/>
          </a:ln>
        </p:spPr>
      </p:pic>
      <p:sp>
        <p:nvSpPr>
          <p:cNvPr id="221" name="Google Shape;221;p34"/>
          <p:cNvSpPr/>
          <p:nvPr/>
        </p:nvSpPr>
        <p:spPr>
          <a:xfrm>
            <a:off x="0" y="0"/>
            <a:ext cx="12192000" cy="2100649"/>
          </a:xfrm>
          <a:prstGeom prst="rect">
            <a:avLst/>
          </a:prstGeom>
          <a:solidFill>
            <a:srgbClr val="002060">
              <a:alpha val="76470"/>
            </a:srgbClr>
          </a:solidFill>
          <a:ln w="12700" cap="flat" cmpd="sng">
            <a:solidFill>
              <a:srgbClr val="007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22" name="Google Shape;222;p34"/>
          <p:cNvGrpSpPr/>
          <p:nvPr/>
        </p:nvGrpSpPr>
        <p:grpSpPr>
          <a:xfrm>
            <a:off x="10029147" y="1584792"/>
            <a:ext cx="988976" cy="988976"/>
            <a:chOff x="8988401" y="2268638"/>
            <a:chExt cx="1412112" cy="1412112"/>
          </a:xfrm>
        </p:grpSpPr>
        <p:sp>
          <p:nvSpPr>
            <p:cNvPr id="223" name="Google Shape;223;p34"/>
            <p:cNvSpPr/>
            <p:nvPr/>
          </p:nvSpPr>
          <p:spPr>
            <a:xfrm>
              <a:off x="8988401"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4" name="Google Shape;224;p34"/>
            <p:cNvPicPr preferRelativeResize="0"/>
            <p:nvPr/>
          </p:nvPicPr>
          <p:blipFill rotWithShape="1">
            <a:blip r:embed="rId3">
              <a:alphaModFix/>
            </a:blip>
            <a:srcRect/>
            <a:stretch/>
          </p:blipFill>
          <p:spPr>
            <a:xfrm>
              <a:off x="9394786" y="2571745"/>
              <a:ext cx="599343" cy="805897"/>
            </a:xfrm>
            <a:prstGeom prst="rect">
              <a:avLst/>
            </a:prstGeom>
            <a:noFill/>
            <a:ln>
              <a:noFill/>
            </a:ln>
          </p:spPr>
        </p:pic>
      </p:grpSp>
      <p:grpSp>
        <p:nvGrpSpPr>
          <p:cNvPr id="225" name="Google Shape;225;p34"/>
          <p:cNvGrpSpPr/>
          <p:nvPr/>
        </p:nvGrpSpPr>
        <p:grpSpPr>
          <a:xfrm>
            <a:off x="7794277" y="1584792"/>
            <a:ext cx="988976" cy="988976"/>
            <a:chOff x="8988401" y="2268638"/>
            <a:chExt cx="1412112" cy="1412112"/>
          </a:xfrm>
        </p:grpSpPr>
        <p:sp>
          <p:nvSpPr>
            <p:cNvPr id="226" name="Google Shape;226;p34"/>
            <p:cNvSpPr/>
            <p:nvPr/>
          </p:nvSpPr>
          <p:spPr>
            <a:xfrm>
              <a:off x="8988401" y="2268638"/>
              <a:ext cx="1412112" cy="1412112"/>
            </a:xfrm>
            <a:prstGeom prst="ellipse">
              <a:avLst/>
            </a:prstGeom>
            <a:solidFill>
              <a:srgbClr val="05CC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7" name="Google Shape;227;p34"/>
            <p:cNvPicPr preferRelativeResize="0"/>
            <p:nvPr/>
          </p:nvPicPr>
          <p:blipFill rotWithShape="1">
            <a:blip r:embed="rId3">
              <a:alphaModFix/>
            </a:blip>
            <a:srcRect/>
            <a:stretch/>
          </p:blipFill>
          <p:spPr>
            <a:xfrm>
              <a:off x="9394786" y="2571745"/>
              <a:ext cx="599343" cy="805897"/>
            </a:xfrm>
            <a:prstGeom prst="rect">
              <a:avLst/>
            </a:prstGeom>
            <a:noFill/>
            <a:ln>
              <a:noFill/>
            </a:ln>
          </p:spPr>
        </p:pic>
      </p:grpSp>
      <p:grpSp>
        <p:nvGrpSpPr>
          <p:cNvPr id="228" name="Google Shape;228;p34"/>
          <p:cNvGrpSpPr/>
          <p:nvPr/>
        </p:nvGrpSpPr>
        <p:grpSpPr>
          <a:xfrm>
            <a:off x="5560363" y="1584792"/>
            <a:ext cx="988976" cy="988976"/>
            <a:chOff x="8988401" y="2268638"/>
            <a:chExt cx="1412112" cy="1412112"/>
          </a:xfrm>
        </p:grpSpPr>
        <p:sp>
          <p:nvSpPr>
            <p:cNvPr id="229" name="Google Shape;229;p34"/>
            <p:cNvSpPr/>
            <p:nvPr/>
          </p:nvSpPr>
          <p:spPr>
            <a:xfrm>
              <a:off x="8988401"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0" name="Google Shape;230;p34"/>
            <p:cNvPicPr preferRelativeResize="0"/>
            <p:nvPr/>
          </p:nvPicPr>
          <p:blipFill rotWithShape="1">
            <a:blip r:embed="rId3">
              <a:alphaModFix/>
            </a:blip>
            <a:srcRect/>
            <a:stretch/>
          </p:blipFill>
          <p:spPr>
            <a:xfrm>
              <a:off x="9394786" y="2571745"/>
              <a:ext cx="599343" cy="805897"/>
            </a:xfrm>
            <a:prstGeom prst="rect">
              <a:avLst/>
            </a:prstGeom>
            <a:noFill/>
            <a:ln>
              <a:noFill/>
            </a:ln>
          </p:spPr>
        </p:pic>
      </p:grpSp>
      <p:grpSp>
        <p:nvGrpSpPr>
          <p:cNvPr id="231" name="Google Shape;231;p34"/>
          <p:cNvGrpSpPr/>
          <p:nvPr/>
        </p:nvGrpSpPr>
        <p:grpSpPr>
          <a:xfrm>
            <a:off x="3326449" y="1584792"/>
            <a:ext cx="988976" cy="988976"/>
            <a:chOff x="8988401" y="2268638"/>
            <a:chExt cx="1412112" cy="1412112"/>
          </a:xfrm>
        </p:grpSpPr>
        <p:sp>
          <p:nvSpPr>
            <p:cNvPr id="232" name="Google Shape;232;p34"/>
            <p:cNvSpPr/>
            <p:nvPr/>
          </p:nvSpPr>
          <p:spPr>
            <a:xfrm>
              <a:off x="8988401"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3" name="Google Shape;233;p34"/>
            <p:cNvPicPr preferRelativeResize="0"/>
            <p:nvPr/>
          </p:nvPicPr>
          <p:blipFill rotWithShape="1">
            <a:blip r:embed="rId3">
              <a:alphaModFix/>
            </a:blip>
            <a:srcRect/>
            <a:stretch/>
          </p:blipFill>
          <p:spPr>
            <a:xfrm>
              <a:off x="9394786" y="2571745"/>
              <a:ext cx="599343" cy="805897"/>
            </a:xfrm>
            <a:prstGeom prst="rect">
              <a:avLst/>
            </a:prstGeom>
            <a:noFill/>
            <a:ln>
              <a:noFill/>
            </a:ln>
          </p:spPr>
        </p:pic>
      </p:grpSp>
      <p:grpSp>
        <p:nvGrpSpPr>
          <p:cNvPr id="234" name="Google Shape;234;p34"/>
          <p:cNvGrpSpPr/>
          <p:nvPr/>
        </p:nvGrpSpPr>
        <p:grpSpPr>
          <a:xfrm>
            <a:off x="1048777" y="1584792"/>
            <a:ext cx="988976" cy="988976"/>
            <a:chOff x="8988401" y="2268638"/>
            <a:chExt cx="1412112" cy="1412112"/>
          </a:xfrm>
        </p:grpSpPr>
        <p:sp>
          <p:nvSpPr>
            <p:cNvPr id="235" name="Google Shape;235;p34"/>
            <p:cNvSpPr/>
            <p:nvPr/>
          </p:nvSpPr>
          <p:spPr>
            <a:xfrm>
              <a:off x="8988401"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6" name="Google Shape;236;p34"/>
            <p:cNvPicPr preferRelativeResize="0"/>
            <p:nvPr/>
          </p:nvPicPr>
          <p:blipFill rotWithShape="1">
            <a:blip r:embed="rId3">
              <a:alphaModFix/>
            </a:blip>
            <a:srcRect/>
            <a:stretch/>
          </p:blipFill>
          <p:spPr>
            <a:xfrm>
              <a:off x="9394786" y="2571745"/>
              <a:ext cx="599343" cy="805897"/>
            </a:xfrm>
            <a:prstGeom prst="rect">
              <a:avLst/>
            </a:prstGeom>
            <a:noFill/>
            <a:ln>
              <a:noFill/>
            </a:ln>
          </p:spPr>
        </p:pic>
      </p:grpSp>
      <p:cxnSp>
        <p:nvCxnSpPr>
          <p:cNvPr id="237" name="Google Shape;237;p34"/>
          <p:cNvCxnSpPr/>
          <p:nvPr/>
        </p:nvCxnSpPr>
        <p:spPr>
          <a:xfrm>
            <a:off x="2716919" y="2253112"/>
            <a:ext cx="0" cy="3975019"/>
          </a:xfrm>
          <a:prstGeom prst="straightConnector1">
            <a:avLst/>
          </a:prstGeom>
          <a:noFill/>
          <a:ln w="9525" cap="flat" cmpd="sng">
            <a:solidFill>
              <a:srgbClr val="002060"/>
            </a:solidFill>
            <a:prstDash val="solid"/>
            <a:miter lim="800000"/>
            <a:headEnd type="none" w="sm" len="sm"/>
            <a:tailEnd type="none" w="sm" len="sm"/>
          </a:ln>
        </p:spPr>
      </p:cxnSp>
      <p:cxnSp>
        <p:nvCxnSpPr>
          <p:cNvPr id="238" name="Google Shape;238;p34"/>
          <p:cNvCxnSpPr/>
          <p:nvPr/>
        </p:nvCxnSpPr>
        <p:spPr>
          <a:xfrm>
            <a:off x="4941986" y="2253112"/>
            <a:ext cx="0" cy="3975019"/>
          </a:xfrm>
          <a:prstGeom prst="straightConnector1">
            <a:avLst/>
          </a:prstGeom>
          <a:noFill/>
          <a:ln w="9525" cap="flat" cmpd="sng">
            <a:solidFill>
              <a:srgbClr val="002060"/>
            </a:solidFill>
            <a:prstDash val="solid"/>
            <a:miter lim="800000"/>
            <a:headEnd type="none" w="sm" len="sm"/>
            <a:tailEnd type="none" w="sm" len="sm"/>
          </a:ln>
        </p:spPr>
      </p:cxnSp>
      <p:cxnSp>
        <p:nvCxnSpPr>
          <p:cNvPr id="239" name="Google Shape;239;p34"/>
          <p:cNvCxnSpPr/>
          <p:nvPr/>
        </p:nvCxnSpPr>
        <p:spPr>
          <a:xfrm>
            <a:off x="7167053" y="2253112"/>
            <a:ext cx="0" cy="3975019"/>
          </a:xfrm>
          <a:prstGeom prst="straightConnector1">
            <a:avLst/>
          </a:prstGeom>
          <a:noFill/>
          <a:ln w="9525" cap="flat" cmpd="sng">
            <a:solidFill>
              <a:srgbClr val="002060"/>
            </a:solidFill>
            <a:prstDash val="solid"/>
            <a:miter lim="800000"/>
            <a:headEnd type="none" w="sm" len="sm"/>
            <a:tailEnd type="none" w="sm" len="sm"/>
          </a:ln>
        </p:spPr>
      </p:cxnSp>
      <p:cxnSp>
        <p:nvCxnSpPr>
          <p:cNvPr id="240" name="Google Shape;240;p34"/>
          <p:cNvCxnSpPr/>
          <p:nvPr/>
        </p:nvCxnSpPr>
        <p:spPr>
          <a:xfrm>
            <a:off x="9392120" y="2253112"/>
            <a:ext cx="0" cy="3975019"/>
          </a:xfrm>
          <a:prstGeom prst="straightConnector1">
            <a:avLst/>
          </a:prstGeom>
          <a:noFill/>
          <a:ln w="9525" cap="flat" cmpd="sng">
            <a:solidFill>
              <a:srgbClr val="002060"/>
            </a:solidFill>
            <a:prstDash val="solid"/>
            <a:miter lim="800000"/>
            <a:headEnd type="none" w="sm" len="sm"/>
            <a:tailEnd type="none" w="sm" len="sm"/>
          </a:ln>
        </p:spPr>
      </p:cxnSp>
      <p:sp>
        <p:nvSpPr>
          <p:cNvPr id="241" name="Google Shape;241;p34"/>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2" name="Google Shape;242;p34"/>
          <p:cNvPicPr preferRelativeResize="0"/>
          <p:nvPr/>
        </p:nvPicPr>
        <p:blipFill rotWithShape="1">
          <a:blip r:embed="rId4">
            <a:alphaModFix/>
          </a:blip>
          <a:srcRect/>
          <a:stretch/>
        </p:blipFill>
        <p:spPr>
          <a:xfrm>
            <a:off x="490961" y="6311348"/>
            <a:ext cx="1362321" cy="212310"/>
          </a:xfrm>
          <a:prstGeom prst="rect">
            <a:avLst/>
          </a:prstGeom>
          <a:noFill/>
          <a:ln>
            <a:noFill/>
          </a:ln>
        </p:spPr>
      </p:pic>
      <p:sp>
        <p:nvSpPr>
          <p:cNvPr id="243" name="Google Shape;243;p34"/>
          <p:cNvSpPr txBox="1">
            <a:spLocks noGrp="1"/>
          </p:cNvSpPr>
          <p:nvPr>
            <p:ph type="body" idx="2"/>
          </p:nvPr>
        </p:nvSpPr>
        <p:spPr>
          <a:xfrm>
            <a:off x="405112" y="629868"/>
            <a:ext cx="11211045"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3000"/>
              <a:buFont typeface="Open Sans"/>
              <a:buNone/>
              <a:defRPr sz="3000" b="1" i="0">
                <a:solidFill>
                  <a:schemeClr val="l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34"/>
          <p:cNvSpPr txBox="1">
            <a:spLocks noGrp="1"/>
          </p:cNvSpPr>
          <p:nvPr>
            <p:ph type="body" idx="3"/>
          </p:nvPr>
        </p:nvSpPr>
        <p:spPr>
          <a:xfrm>
            <a:off x="499265" y="2662501"/>
            <a:ext cx="2088000" cy="331053"/>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34"/>
          <p:cNvSpPr txBox="1">
            <a:spLocks noGrp="1"/>
          </p:cNvSpPr>
          <p:nvPr>
            <p:ph type="body" idx="4"/>
          </p:nvPr>
        </p:nvSpPr>
        <p:spPr>
          <a:xfrm>
            <a:off x="499265" y="3122412"/>
            <a:ext cx="2088000" cy="3105719"/>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34"/>
          <p:cNvSpPr txBox="1">
            <a:spLocks noGrp="1"/>
          </p:cNvSpPr>
          <p:nvPr>
            <p:ph type="body" idx="5"/>
          </p:nvPr>
        </p:nvSpPr>
        <p:spPr>
          <a:xfrm>
            <a:off x="2790077" y="2662501"/>
            <a:ext cx="2088000" cy="331053"/>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34"/>
          <p:cNvSpPr txBox="1">
            <a:spLocks noGrp="1"/>
          </p:cNvSpPr>
          <p:nvPr>
            <p:ph type="body" idx="6"/>
          </p:nvPr>
        </p:nvSpPr>
        <p:spPr>
          <a:xfrm>
            <a:off x="2790077" y="3122412"/>
            <a:ext cx="2088000" cy="3105719"/>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34"/>
          <p:cNvSpPr txBox="1">
            <a:spLocks noGrp="1"/>
          </p:cNvSpPr>
          <p:nvPr>
            <p:ph type="body" idx="7"/>
          </p:nvPr>
        </p:nvSpPr>
        <p:spPr>
          <a:xfrm>
            <a:off x="5013513" y="2662501"/>
            <a:ext cx="2088000" cy="331053"/>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34"/>
          <p:cNvSpPr txBox="1">
            <a:spLocks noGrp="1"/>
          </p:cNvSpPr>
          <p:nvPr>
            <p:ph type="body" idx="8"/>
          </p:nvPr>
        </p:nvSpPr>
        <p:spPr>
          <a:xfrm>
            <a:off x="5013513" y="3122412"/>
            <a:ext cx="2088000" cy="3105719"/>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34"/>
          <p:cNvSpPr txBox="1">
            <a:spLocks noGrp="1"/>
          </p:cNvSpPr>
          <p:nvPr>
            <p:ph type="body" idx="9"/>
          </p:nvPr>
        </p:nvSpPr>
        <p:spPr>
          <a:xfrm>
            <a:off x="7246574" y="2662501"/>
            <a:ext cx="2088000" cy="331053"/>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34"/>
          <p:cNvSpPr txBox="1">
            <a:spLocks noGrp="1"/>
          </p:cNvSpPr>
          <p:nvPr>
            <p:ph type="body" idx="13"/>
          </p:nvPr>
        </p:nvSpPr>
        <p:spPr>
          <a:xfrm>
            <a:off x="7246574" y="3122412"/>
            <a:ext cx="2088000" cy="3105719"/>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34"/>
          <p:cNvSpPr txBox="1">
            <a:spLocks noGrp="1"/>
          </p:cNvSpPr>
          <p:nvPr>
            <p:ph type="body" idx="14"/>
          </p:nvPr>
        </p:nvSpPr>
        <p:spPr>
          <a:xfrm>
            <a:off x="9479635" y="2662501"/>
            <a:ext cx="2088000" cy="331053"/>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34"/>
          <p:cNvSpPr txBox="1">
            <a:spLocks noGrp="1"/>
          </p:cNvSpPr>
          <p:nvPr>
            <p:ph type="body" idx="15"/>
          </p:nvPr>
        </p:nvSpPr>
        <p:spPr>
          <a:xfrm>
            <a:off x="9479635" y="3122412"/>
            <a:ext cx="2088000" cy="3105719"/>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254"/>
        <p:cNvGrpSpPr/>
        <p:nvPr/>
      </p:nvGrpSpPr>
      <p:grpSpPr>
        <a:xfrm>
          <a:off x="0" y="0"/>
          <a:ext cx="0" cy="0"/>
          <a:chOff x="0" y="0"/>
          <a:chExt cx="0" cy="0"/>
        </a:xfrm>
      </p:grpSpPr>
      <p:grpSp>
        <p:nvGrpSpPr>
          <p:cNvPr id="255" name="Google Shape;255;p35"/>
          <p:cNvGrpSpPr/>
          <p:nvPr/>
        </p:nvGrpSpPr>
        <p:grpSpPr>
          <a:xfrm>
            <a:off x="1747511" y="1736518"/>
            <a:ext cx="697978" cy="697978"/>
            <a:chOff x="8988401" y="2268638"/>
            <a:chExt cx="1412112" cy="1412112"/>
          </a:xfrm>
        </p:grpSpPr>
        <p:sp>
          <p:nvSpPr>
            <p:cNvPr id="256" name="Google Shape;256;p35"/>
            <p:cNvSpPr/>
            <p:nvPr/>
          </p:nvSpPr>
          <p:spPr>
            <a:xfrm>
              <a:off x="8988401" y="2268638"/>
              <a:ext cx="1412112" cy="1412112"/>
            </a:xfrm>
            <a:prstGeom prst="ellipse">
              <a:avLst/>
            </a:prstGeom>
            <a:solidFill>
              <a:srgbClr val="05CC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7" name="Google Shape;257;p35"/>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258" name="Google Shape;258;p35"/>
          <p:cNvGrpSpPr/>
          <p:nvPr/>
        </p:nvGrpSpPr>
        <p:grpSpPr>
          <a:xfrm>
            <a:off x="4404289" y="1736518"/>
            <a:ext cx="697978" cy="697978"/>
            <a:chOff x="8988401" y="2268638"/>
            <a:chExt cx="1412112" cy="1412112"/>
          </a:xfrm>
        </p:grpSpPr>
        <p:sp>
          <p:nvSpPr>
            <p:cNvPr id="259" name="Google Shape;259;p35"/>
            <p:cNvSpPr/>
            <p:nvPr/>
          </p:nvSpPr>
          <p:spPr>
            <a:xfrm>
              <a:off x="8988401"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0" name="Google Shape;260;p35"/>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261" name="Google Shape;261;p35"/>
          <p:cNvGrpSpPr/>
          <p:nvPr/>
        </p:nvGrpSpPr>
        <p:grpSpPr>
          <a:xfrm>
            <a:off x="7080113" y="1736518"/>
            <a:ext cx="697978" cy="697978"/>
            <a:chOff x="8988401" y="2268638"/>
            <a:chExt cx="1412112" cy="1412112"/>
          </a:xfrm>
        </p:grpSpPr>
        <p:sp>
          <p:nvSpPr>
            <p:cNvPr id="262" name="Google Shape;262;p35"/>
            <p:cNvSpPr/>
            <p:nvPr/>
          </p:nvSpPr>
          <p:spPr>
            <a:xfrm>
              <a:off x="8988401"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3" name="Google Shape;263;p35"/>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264" name="Google Shape;264;p35"/>
          <p:cNvGrpSpPr/>
          <p:nvPr/>
        </p:nvGrpSpPr>
        <p:grpSpPr>
          <a:xfrm>
            <a:off x="9688560" y="1736518"/>
            <a:ext cx="697978" cy="697978"/>
            <a:chOff x="8988401" y="2268638"/>
            <a:chExt cx="1412112" cy="1412112"/>
          </a:xfrm>
        </p:grpSpPr>
        <p:sp>
          <p:nvSpPr>
            <p:cNvPr id="265" name="Google Shape;265;p35"/>
            <p:cNvSpPr/>
            <p:nvPr/>
          </p:nvSpPr>
          <p:spPr>
            <a:xfrm>
              <a:off x="8988401"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6" name="Google Shape;266;p35"/>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267" name="Google Shape;267;p35"/>
          <p:cNvGrpSpPr/>
          <p:nvPr/>
        </p:nvGrpSpPr>
        <p:grpSpPr>
          <a:xfrm>
            <a:off x="1747511" y="3716874"/>
            <a:ext cx="697978" cy="697978"/>
            <a:chOff x="8988401" y="2268638"/>
            <a:chExt cx="1412112" cy="1412112"/>
          </a:xfrm>
        </p:grpSpPr>
        <p:sp>
          <p:nvSpPr>
            <p:cNvPr id="268" name="Google Shape;268;p35"/>
            <p:cNvSpPr/>
            <p:nvPr/>
          </p:nvSpPr>
          <p:spPr>
            <a:xfrm>
              <a:off x="8988401"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9" name="Google Shape;269;p35"/>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270" name="Google Shape;270;p35"/>
          <p:cNvGrpSpPr/>
          <p:nvPr/>
        </p:nvGrpSpPr>
        <p:grpSpPr>
          <a:xfrm>
            <a:off x="4404289" y="3716874"/>
            <a:ext cx="697978" cy="697978"/>
            <a:chOff x="8988401" y="2268638"/>
            <a:chExt cx="1412112" cy="1412112"/>
          </a:xfrm>
        </p:grpSpPr>
        <p:sp>
          <p:nvSpPr>
            <p:cNvPr id="271" name="Google Shape;271;p35"/>
            <p:cNvSpPr/>
            <p:nvPr/>
          </p:nvSpPr>
          <p:spPr>
            <a:xfrm>
              <a:off x="8988401"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2" name="Google Shape;272;p35"/>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273" name="Google Shape;273;p35"/>
          <p:cNvGrpSpPr/>
          <p:nvPr/>
        </p:nvGrpSpPr>
        <p:grpSpPr>
          <a:xfrm>
            <a:off x="7080113" y="3716874"/>
            <a:ext cx="697978" cy="697978"/>
            <a:chOff x="8988401" y="2268638"/>
            <a:chExt cx="1412112" cy="1412112"/>
          </a:xfrm>
        </p:grpSpPr>
        <p:sp>
          <p:nvSpPr>
            <p:cNvPr id="274" name="Google Shape;274;p35"/>
            <p:cNvSpPr/>
            <p:nvPr/>
          </p:nvSpPr>
          <p:spPr>
            <a:xfrm>
              <a:off x="8988401"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5" name="Google Shape;275;p35"/>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276" name="Google Shape;276;p35"/>
          <p:cNvGrpSpPr/>
          <p:nvPr/>
        </p:nvGrpSpPr>
        <p:grpSpPr>
          <a:xfrm>
            <a:off x="9688560" y="3716874"/>
            <a:ext cx="697978" cy="697978"/>
            <a:chOff x="8988401" y="2268638"/>
            <a:chExt cx="1412112" cy="1412112"/>
          </a:xfrm>
        </p:grpSpPr>
        <p:sp>
          <p:nvSpPr>
            <p:cNvPr id="277" name="Google Shape;277;p35"/>
            <p:cNvSpPr/>
            <p:nvPr/>
          </p:nvSpPr>
          <p:spPr>
            <a:xfrm>
              <a:off x="8988401" y="2268638"/>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8" name="Google Shape;278;p35"/>
            <p:cNvPicPr preferRelativeResize="0"/>
            <p:nvPr/>
          </p:nvPicPr>
          <p:blipFill rotWithShape="1">
            <a:blip r:embed="rId2">
              <a:alphaModFix/>
            </a:blip>
            <a:srcRect/>
            <a:stretch/>
          </p:blipFill>
          <p:spPr>
            <a:xfrm>
              <a:off x="9394786" y="2571745"/>
              <a:ext cx="599343" cy="805897"/>
            </a:xfrm>
            <a:prstGeom prst="rect">
              <a:avLst/>
            </a:prstGeom>
            <a:noFill/>
            <a:ln>
              <a:noFill/>
            </a:ln>
          </p:spPr>
        </p:pic>
      </p:grpSp>
      <p:cxnSp>
        <p:nvCxnSpPr>
          <p:cNvPr id="279" name="Google Shape;279;p35"/>
          <p:cNvCxnSpPr/>
          <p:nvPr/>
        </p:nvCxnSpPr>
        <p:spPr>
          <a:xfrm>
            <a:off x="3449427" y="1540382"/>
            <a:ext cx="0" cy="4301802"/>
          </a:xfrm>
          <a:prstGeom prst="straightConnector1">
            <a:avLst/>
          </a:prstGeom>
          <a:noFill/>
          <a:ln w="9525" cap="flat" cmpd="sng">
            <a:solidFill>
              <a:srgbClr val="002060"/>
            </a:solidFill>
            <a:prstDash val="solid"/>
            <a:miter lim="800000"/>
            <a:headEnd type="none" w="sm" len="sm"/>
            <a:tailEnd type="none" w="sm" len="sm"/>
          </a:ln>
        </p:spPr>
      </p:cxnSp>
      <p:cxnSp>
        <p:nvCxnSpPr>
          <p:cNvPr id="280" name="Google Shape;280;p35"/>
          <p:cNvCxnSpPr/>
          <p:nvPr/>
        </p:nvCxnSpPr>
        <p:spPr>
          <a:xfrm>
            <a:off x="6088718" y="1540382"/>
            <a:ext cx="0" cy="4301802"/>
          </a:xfrm>
          <a:prstGeom prst="straightConnector1">
            <a:avLst/>
          </a:prstGeom>
          <a:noFill/>
          <a:ln w="9525" cap="flat" cmpd="sng">
            <a:solidFill>
              <a:srgbClr val="002060"/>
            </a:solidFill>
            <a:prstDash val="solid"/>
            <a:miter lim="800000"/>
            <a:headEnd type="none" w="sm" len="sm"/>
            <a:tailEnd type="none" w="sm" len="sm"/>
          </a:ln>
        </p:spPr>
      </p:cxnSp>
      <p:cxnSp>
        <p:nvCxnSpPr>
          <p:cNvPr id="281" name="Google Shape;281;p35"/>
          <p:cNvCxnSpPr/>
          <p:nvPr/>
        </p:nvCxnSpPr>
        <p:spPr>
          <a:xfrm>
            <a:off x="8748790" y="1540382"/>
            <a:ext cx="0" cy="4301802"/>
          </a:xfrm>
          <a:prstGeom prst="straightConnector1">
            <a:avLst/>
          </a:prstGeom>
          <a:noFill/>
          <a:ln w="9525" cap="flat" cmpd="sng">
            <a:solidFill>
              <a:srgbClr val="002060"/>
            </a:solidFill>
            <a:prstDash val="solid"/>
            <a:miter lim="800000"/>
            <a:headEnd type="none" w="sm" len="sm"/>
            <a:tailEnd type="none" w="sm" len="sm"/>
          </a:ln>
        </p:spPr>
      </p:cxnSp>
      <p:sp>
        <p:nvSpPr>
          <p:cNvPr id="282" name="Google Shape;282;p35"/>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83" name="Google Shape;283;p35"/>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284" name="Google Shape;284;p35"/>
          <p:cNvSpPr txBox="1">
            <a:spLocks noGrp="1"/>
          </p:cNvSpPr>
          <p:nvPr>
            <p:ph type="body" idx="2"/>
          </p:nvPr>
        </p:nvSpPr>
        <p:spPr>
          <a:xfrm>
            <a:off x="405112" y="638467"/>
            <a:ext cx="11211045"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35"/>
          <p:cNvSpPr txBox="1">
            <a:spLocks noGrp="1"/>
          </p:cNvSpPr>
          <p:nvPr>
            <p:ph type="body" idx="3"/>
          </p:nvPr>
        </p:nvSpPr>
        <p:spPr>
          <a:xfrm>
            <a:off x="1049510" y="2505075"/>
            <a:ext cx="2171393" cy="109780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35"/>
          <p:cNvSpPr txBox="1">
            <a:spLocks noGrp="1"/>
          </p:cNvSpPr>
          <p:nvPr>
            <p:ph type="body" idx="4"/>
          </p:nvPr>
        </p:nvSpPr>
        <p:spPr>
          <a:xfrm>
            <a:off x="1049510" y="4528848"/>
            <a:ext cx="2171393" cy="109780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7" name="Google Shape;287;p35"/>
          <p:cNvSpPr txBox="1">
            <a:spLocks noGrp="1"/>
          </p:cNvSpPr>
          <p:nvPr>
            <p:ph type="body" idx="5"/>
          </p:nvPr>
        </p:nvSpPr>
        <p:spPr>
          <a:xfrm>
            <a:off x="3667582" y="2505075"/>
            <a:ext cx="2171393" cy="109780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35"/>
          <p:cNvSpPr txBox="1">
            <a:spLocks noGrp="1"/>
          </p:cNvSpPr>
          <p:nvPr>
            <p:ph type="body" idx="6"/>
          </p:nvPr>
        </p:nvSpPr>
        <p:spPr>
          <a:xfrm>
            <a:off x="3667582" y="4528848"/>
            <a:ext cx="2171393" cy="109780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35"/>
          <p:cNvSpPr txBox="1">
            <a:spLocks noGrp="1"/>
          </p:cNvSpPr>
          <p:nvPr>
            <p:ph type="body" idx="7"/>
          </p:nvPr>
        </p:nvSpPr>
        <p:spPr>
          <a:xfrm>
            <a:off x="6343406" y="2505075"/>
            <a:ext cx="2171393" cy="109780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35"/>
          <p:cNvSpPr txBox="1">
            <a:spLocks noGrp="1"/>
          </p:cNvSpPr>
          <p:nvPr>
            <p:ph type="body" idx="8"/>
          </p:nvPr>
        </p:nvSpPr>
        <p:spPr>
          <a:xfrm>
            <a:off x="6343406" y="4528848"/>
            <a:ext cx="2171393" cy="109780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35"/>
          <p:cNvSpPr txBox="1">
            <a:spLocks noGrp="1"/>
          </p:cNvSpPr>
          <p:nvPr>
            <p:ph type="body" idx="9"/>
          </p:nvPr>
        </p:nvSpPr>
        <p:spPr>
          <a:xfrm>
            <a:off x="8951853" y="2505075"/>
            <a:ext cx="2171393" cy="109780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35"/>
          <p:cNvSpPr txBox="1">
            <a:spLocks noGrp="1"/>
          </p:cNvSpPr>
          <p:nvPr>
            <p:ph type="body" idx="13"/>
          </p:nvPr>
        </p:nvSpPr>
        <p:spPr>
          <a:xfrm>
            <a:off x="8951853" y="4528848"/>
            <a:ext cx="2171393" cy="109780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2_Custom Layout">
  <p:cSld name="22_Custom Layout">
    <p:bg>
      <p:bgPr>
        <a:solidFill>
          <a:srgbClr val="F2F2F2"/>
        </a:solidFill>
        <a:effectLst/>
      </p:bgPr>
    </p:bg>
    <p:spTree>
      <p:nvGrpSpPr>
        <p:cNvPr id="1" name="Shape 293"/>
        <p:cNvGrpSpPr/>
        <p:nvPr/>
      </p:nvGrpSpPr>
      <p:grpSpPr>
        <a:xfrm>
          <a:off x="0" y="0"/>
          <a:ext cx="0" cy="0"/>
          <a:chOff x="0" y="0"/>
          <a:chExt cx="0" cy="0"/>
        </a:xfrm>
      </p:grpSpPr>
      <p:sp>
        <p:nvSpPr>
          <p:cNvPr id="294" name="Google Shape;294;p36"/>
          <p:cNvSpPr/>
          <p:nvPr/>
        </p:nvSpPr>
        <p:spPr>
          <a:xfrm>
            <a:off x="0" y="1591418"/>
            <a:ext cx="12192000" cy="1071287"/>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36"/>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96" name="Google Shape;296;p36"/>
          <p:cNvGrpSpPr/>
          <p:nvPr/>
        </p:nvGrpSpPr>
        <p:grpSpPr>
          <a:xfrm>
            <a:off x="942990" y="1907388"/>
            <a:ext cx="456066" cy="456066"/>
            <a:chOff x="8988403" y="2268636"/>
            <a:chExt cx="1412112" cy="1412112"/>
          </a:xfrm>
        </p:grpSpPr>
        <p:sp>
          <p:nvSpPr>
            <p:cNvPr id="297" name="Google Shape;297;p36"/>
            <p:cNvSpPr/>
            <p:nvPr/>
          </p:nvSpPr>
          <p:spPr>
            <a:xfrm>
              <a:off x="8988403" y="2268636"/>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8" name="Google Shape;298;p36"/>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299" name="Google Shape;299;p36"/>
          <p:cNvGrpSpPr/>
          <p:nvPr/>
        </p:nvGrpSpPr>
        <p:grpSpPr>
          <a:xfrm>
            <a:off x="3783172" y="1907388"/>
            <a:ext cx="456066" cy="456066"/>
            <a:chOff x="8988403" y="2268636"/>
            <a:chExt cx="1412112" cy="1412112"/>
          </a:xfrm>
        </p:grpSpPr>
        <p:sp>
          <p:nvSpPr>
            <p:cNvPr id="300" name="Google Shape;300;p36"/>
            <p:cNvSpPr/>
            <p:nvPr/>
          </p:nvSpPr>
          <p:spPr>
            <a:xfrm>
              <a:off x="8988403" y="2268636"/>
              <a:ext cx="1412112" cy="1412112"/>
            </a:xfrm>
            <a:prstGeom prst="ellipse">
              <a:avLst/>
            </a:prstGeom>
            <a:solidFill>
              <a:srgbClr val="05CC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1" name="Google Shape;301;p36"/>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302" name="Google Shape;302;p36"/>
          <p:cNvGrpSpPr/>
          <p:nvPr/>
        </p:nvGrpSpPr>
        <p:grpSpPr>
          <a:xfrm>
            <a:off x="6623354" y="1907388"/>
            <a:ext cx="456066" cy="456066"/>
            <a:chOff x="8988403" y="2268636"/>
            <a:chExt cx="1412112" cy="1412112"/>
          </a:xfrm>
        </p:grpSpPr>
        <p:sp>
          <p:nvSpPr>
            <p:cNvPr id="303" name="Google Shape;303;p36"/>
            <p:cNvSpPr/>
            <p:nvPr/>
          </p:nvSpPr>
          <p:spPr>
            <a:xfrm>
              <a:off x="8988403" y="2268636"/>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4" name="Google Shape;304;p36"/>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305" name="Google Shape;305;p36"/>
          <p:cNvGrpSpPr/>
          <p:nvPr/>
        </p:nvGrpSpPr>
        <p:grpSpPr>
          <a:xfrm>
            <a:off x="9463536" y="1907388"/>
            <a:ext cx="456066" cy="456066"/>
            <a:chOff x="8988403" y="2268636"/>
            <a:chExt cx="1412112" cy="1412112"/>
          </a:xfrm>
        </p:grpSpPr>
        <p:sp>
          <p:nvSpPr>
            <p:cNvPr id="306" name="Google Shape;306;p36"/>
            <p:cNvSpPr/>
            <p:nvPr/>
          </p:nvSpPr>
          <p:spPr>
            <a:xfrm>
              <a:off x="8988403" y="2268636"/>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7" name="Google Shape;307;p36"/>
            <p:cNvPicPr preferRelativeResize="0"/>
            <p:nvPr/>
          </p:nvPicPr>
          <p:blipFill rotWithShape="1">
            <a:blip r:embed="rId2">
              <a:alphaModFix/>
            </a:blip>
            <a:srcRect/>
            <a:stretch/>
          </p:blipFill>
          <p:spPr>
            <a:xfrm>
              <a:off x="9394786" y="2571745"/>
              <a:ext cx="599343" cy="805897"/>
            </a:xfrm>
            <a:prstGeom prst="rect">
              <a:avLst/>
            </a:prstGeom>
            <a:noFill/>
            <a:ln>
              <a:noFill/>
            </a:ln>
          </p:spPr>
        </p:pic>
      </p:grpSp>
      <p:sp>
        <p:nvSpPr>
          <p:cNvPr id="308" name="Google Shape;308;p36"/>
          <p:cNvSpPr/>
          <p:nvPr/>
        </p:nvSpPr>
        <p:spPr>
          <a:xfrm flipH="1">
            <a:off x="942990" y="3247318"/>
            <a:ext cx="45719" cy="186121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36"/>
          <p:cNvSpPr/>
          <p:nvPr/>
        </p:nvSpPr>
        <p:spPr>
          <a:xfrm flipH="1">
            <a:off x="6261387" y="3247318"/>
            <a:ext cx="45719" cy="186121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10" name="Google Shape;310;p36"/>
          <p:cNvCxnSpPr/>
          <p:nvPr/>
        </p:nvCxnSpPr>
        <p:spPr>
          <a:xfrm>
            <a:off x="3252000" y="1826913"/>
            <a:ext cx="0" cy="617017"/>
          </a:xfrm>
          <a:prstGeom prst="straightConnector1">
            <a:avLst/>
          </a:prstGeom>
          <a:noFill/>
          <a:ln w="9525" cap="flat" cmpd="sng">
            <a:solidFill>
              <a:srgbClr val="002060"/>
            </a:solidFill>
            <a:prstDash val="solid"/>
            <a:miter lim="800000"/>
            <a:headEnd type="none" w="sm" len="sm"/>
            <a:tailEnd type="none" w="sm" len="sm"/>
          </a:ln>
        </p:spPr>
      </p:cxnSp>
      <p:cxnSp>
        <p:nvCxnSpPr>
          <p:cNvPr id="311" name="Google Shape;311;p36"/>
          <p:cNvCxnSpPr/>
          <p:nvPr/>
        </p:nvCxnSpPr>
        <p:spPr>
          <a:xfrm>
            <a:off x="6078327" y="1826913"/>
            <a:ext cx="0" cy="617017"/>
          </a:xfrm>
          <a:prstGeom prst="straightConnector1">
            <a:avLst/>
          </a:prstGeom>
          <a:noFill/>
          <a:ln w="9525" cap="flat" cmpd="sng">
            <a:solidFill>
              <a:srgbClr val="002060"/>
            </a:solidFill>
            <a:prstDash val="solid"/>
            <a:miter lim="800000"/>
            <a:headEnd type="none" w="sm" len="sm"/>
            <a:tailEnd type="none" w="sm" len="sm"/>
          </a:ln>
        </p:spPr>
      </p:cxnSp>
      <p:cxnSp>
        <p:nvCxnSpPr>
          <p:cNvPr id="312" name="Google Shape;312;p36"/>
          <p:cNvCxnSpPr/>
          <p:nvPr/>
        </p:nvCxnSpPr>
        <p:spPr>
          <a:xfrm>
            <a:off x="8925436" y="1826913"/>
            <a:ext cx="0" cy="617017"/>
          </a:xfrm>
          <a:prstGeom prst="straightConnector1">
            <a:avLst/>
          </a:prstGeom>
          <a:noFill/>
          <a:ln w="9525" cap="flat" cmpd="sng">
            <a:solidFill>
              <a:srgbClr val="002060"/>
            </a:solidFill>
            <a:prstDash val="solid"/>
            <a:miter lim="800000"/>
            <a:headEnd type="none" w="sm" len="sm"/>
            <a:tailEnd type="none" w="sm" len="sm"/>
          </a:ln>
        </p:spPr>
      </p:cxnSp>
      <p:pic>
        <p:nvPicPr>
          <p:cNvPr id="313" name="Google Shape;313;p36"/>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314" name="Google Shape;314;p36"/>
          <p:cNvSpPr txBox="1">
            <a:spLocks noGrp="1"/>
          </p:cNvSpPr>
          <p:nvPr>
            <p:ph type="body" idx="2"/>
          </p:nvPr>
        </p:nvSpPr>
        <p:spPr>
          <a:xfrm>
            <a:off x="405112" y="638467"/>
            <a:ext cx="11211045"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36"/>
          <p:cNvSpPr txBox="1">
            <a:spLocks noGrp="1"/>
          </p:cNvSpPr>
          <p:nvPr>
            <p:ph type="body" idx="3"/>
          </p:nvPr>
        </p:nvSpPr>
        <p:spPr>
          <a:xfrm>
            <a:off x="1171022" y="3247318"/>
            <a:ext cx="4579668" cy="453850"/>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800"/>
              <a:buFont typeface="Open Sans"/>
              <a:buNone/>
              <a:defRPr sz="18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6" name="Google Shape;316;p36"/>
          <p:cNvSpPr txBox="1">
            <a:spLocks noGrp="1"/>
          </p:cNvSpPr>
          <p:nvPr>
            <p:ph type="body" idx="4"/>
          </p:nvPr>
        </p:nvSpPr>
        <p:spPr>
          <a:xfrm>
            <a:off x="1171022" y="3732278"/>
            <a:ext cx="4579668" cy="1324303"/>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7" name="Google Shape;317;p36"/>
          <p:cNvSpPr txBox="1">
            <a:spLocks noGrp="1"/>
          </p:cNvSpPr>
          <p:nvPr>
            <p:ph type="body" idx="5"/>
          </p:nvPr>
        </p:nvSpPr>
        <p:spPr>
          <a:xfrm>
            <a:off x="6503418" y="3247318"/>
            <a:ext cx="4579668" cy="453850"/>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800"/>
              <a:buFont typeface="Open Sans"/>
              <a:buNone/>
              <a:defRPr sz="18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36"/>
          <p:cNvSpPr txBox="1">
            <a:spLocks noGrp="1"/>
          </p:cNvSpPr>
          <p:nvPr>
            <p:ph type="body" idx="6"/>
          </p:nvPr>
        </p:nvSpPr>
        <p:spPr>
          <a:xfrm>
            <a:off x="6503418" y="3732278"/>
            <a:ext cx="4579668" cy="1324303"/>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36"/>
          <p:cNvSpPr txBox="1">
            <a:spLocks noGrp="1"/>
          </p:cNvSpPr>
          <p:nvPr>
            <p:ph type="body" idx="7"/>
          </p:nvPr>
        </p:nvSpPr>
        <p:spPr>
          <a:xfrm>
            <a:off x="1512357" y="1969895"/>
            <a:ext cx="1606230" cy="331053"/>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36"/>
          <p:cNvSpPr txBox="1">
            <a:spLocks noGrp="1"/>
          </p:cNvSpPr>
          <p:nvPr>
            <p:ph type="body" idx="8"/>
          </p:nvPr>
        </p:nvSpPr>
        <p:spPr>
          <a:xfrm>
            <a:off x="4361435" y="1969895"/>
            <a:ext cx="1606230" cy="331053"/>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36"/>
          <p:cNvSpPr txBox="1">
            <a:spLocks noGrp="1"/>
          </p:cNvSpPr>
          <p:nvPr>
            <p:ph type="body" idx="9"/>
          </p:nvPr>
        </p:nvSpPr>
        <p:spPr>
          <a:xfrm>
            <a:off x="7191262" y="1969895"/>
            <a:ext cx="1606230" cy="331053"/>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36"/>
          <p:cNvSpPr txBox="1">
            <a:spLocks noGrp="1"/>
          </p:cNvSpPr>
          <p:nvPr>
            <p:ph type="body" idx="13"/>
          </p:nvPr>
        </p:nvSpPr>
        <p:spPr>
          <a:xfrm>
            <a:off x="10049965" y="1969895"/>
            <a:ext cx="1606230" cy="331053"/>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_Custom Layout">
  <p:cSld name="23_Custom Layout">
    <p:bg>
      <p:bgPr>
        <a:solidFill>
          <a:srgbClr val="F2F2F2"/>
        </a:solidFill>
        <a:effectLst/>
      </p:bgPr>
    </p:bg>
    <p:spTree>
      <p:nvGrpSpPr>
        <p:cNvPr id="1" name="Shape 323"/>
        <p:cNvGrpSpPr/>
        <p:nvPr/>
      </p:nvGrpSpPr>
      <p:grpSpPr>
        <a:xfrm>
          <a:off x="0" y="0"/>
          <a:ext cx="0" cy="0"/>
          <a:chOff x="0" y="0"/>
          <a:chExt cx="0" cy="0"/>
        </a:xfrm>
      </p:grpSpPr>
      <p:sp>
        <p:nvSpPr>
          <p:cNvPr id="324" name="Google Shape;324;p37"/>
          <p:cNvSpPr/>
          <p:nvPr/>
        </p:nvSpPr>
        <p:spPr>
          <a:xfrm>
            <a:off x="0" y="0"/>
            <a:ext cx="6774873"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25" name="Google Shape;325;p37"/>
          <p:cNvGrpSpPr/>
          <p:nvPr/>
        </p:nvGrpSpPr>
        <p:grpSpPr>
          <a:xfrm>
            <a:off x="7554821" y="2098203"/>
            <a:ext cx="522825" cy="522825"/>
            <a:chOff x="8988401" y="2268636"/>
            <a:chExt cx="1412112" cy="1412112"/>
          </a:xfrm>
        </p:grpSpPr>
        <p:sp>
          <p:nvSpPr>
            <p:cNvPr id="326" name="Google Shape;326;p37"/>
            <p:cNvSpPr/>
            <p:nvPr/>
          </p:nvSpPr>
          <p:spPr>
            <a:xfrm>
              <a:off x="8988401" y="2268636"/>
              <a:ext cx="1412112" cy="1412112"/>
            </a:xfrm>
            <a:prstGeom prst="ellipse">
              <a:avLst/>
            </a:prstGeom>
            <a:solidFill>
              <a:srgbClr val="05CC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7" name="Google Shape;327;p37"/>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328" name="Google Shape;328;p37"/>
          <p:cNvGrpSpPr/>
          <p:nvPr/>
        </p:nvGrpSpPr>
        <p:grpSpPr>
          <a:xfrm>
            <a:off x="7554821" y="3229982"/>
            <a:ext cx="522825" cy="522825"/>
            <a:chOff x="8988401" y="2268636"/>
            <a:chExt cx="1412112" cy="1412112"/>
          </a:xfrm>
        </p:grpSpPr>
        <p:sp>
          <p:nvSpPr>
            <p:cNvPr id="329" name="Google Shape;329;p37"/>
            <p:cNvSpPr/>
            <p:nvPr/>
          </p:nvSpPr>
          <p:spPr>
            <a:xfrm>
              <a:off x="8988401" y="2268636"/>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0" name="Google Shape;330;p37"/>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331" name="Google Shape;331;p37"/>
          <p:cNvGrpSpPr/>
          <p:nvPr/>
        </p:nvGrpSpPr>
        <p:grpSpPr>
          <a:xfrm>
            <a:off x="7554821" y="4376199"/>
            <a:ext cx="522825" cy="522825"/>
            <a:chOff x="8988401" y="2268636"/>
            <a:chExt cx="1412112" cy="1412112"/>
          </a:xfrm>
        </p:grpSpPr>
        <p:sp>
          <p:nvSpPr>
            <p:cNvPr id="332" name="Google Shape;332;p37"/>
            <p:cNvSpPr/>
            <p:nvPr/>
          </p:nvSpPr>
          <p:spPr>
            <a:xfrm>
              <a:off x="8988401" y="2268636"/>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3" name="Google Shape;333;p37"/>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334" name="Google Shape;334;p37"/>
          <p:cNvGrpSpPr/>
          <p:nvPr/>
        </p:nvGrpSpPr>
        <p:grpSpPr>
          <a:xfrm>
            <a:off x="7554821" y="5517603"/>
            <a:ext cx="522825" cy="522825"/>
            <a:chOff x="8988401" y="2268636"/>
            <a:chExt cx="1412112" cy="1412112"/>
          </a:xfrm>
        </p:grpSpPr>
        <p:sp>
          <p:nvSpPr>
            <p:cNvPr id="335" name="Google Shape;335;p37"/>
            <p:cNvSpPr/>
            <p:nvPr/>
          </p:nvSpPr>
          <p:spPr>
            <a:xfrm>
              <a:off x="8988401" y="2268636"/>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6" name="Google Shape;336;p37"/>
            <p:cNvPicPr preferRelativeResize="0"/>
            <p:nvPr/>
          </p:nvPicPr>
          <p:blipFill rotWithShape="1">
            <a:blip r:embed="rId2">
              <a:alphaModFix/>
            </a:blip>
            <a:srcRect/>
            <a:stretch/>
          </p:blipFill>
          <p:spPr>
            <a:xfrm>
              <a:off x="9394786" y="2571745"/>
              <a:ext cx="599343" cy="805897"/>
            </a:xfrm>
            <a:prstGeom prst="rect">
              <a:avLst/>
            </a:prstGeom>
            <a:noFill/>
            <a:ln>
              <a:noFill/>
            </a:ln>
          </p:spPr>
        </p:pic>
      </p:grpSp>
      <p:grpSp>
        <p:nvGrpSpPr>
          <p:cNvPr id="337" name="Google Shape;337;p37"/>
          <p:cNvGrpSpPr/>
          <p:nvPr/>
        </p:nvGrpSpPr>
        <p:grpSpPr>
          <a:xfrm>
            <a:off x="7554821" y="966424"/>
            <a:ext cx="522825" cy="522825"/>
            <a:chOff x="8988401" y="2268636"/>
            <a:chExt cx="1412112" cy="1412112"/>
          </a:xfrm>
        </p:grpSpPr>
        <p:sp>
          <p:nvSpPr>
            <p:cNvPr id="338" name="Google Shape;338;p37"/>
            <p:cNvSpPr/>
            <p:nvPr/>
          </p:nvSpPr>
          <p:spPr>
            <a:xfrm>
              <a:off x="8988401" y="2268636"/>
              <a:ext cx="1412112" cy="141211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9" name="Google Shape;339;p37"/>
            <p:cNvPicPr preferRelativeResize="0"/>
            <p:nvPr/>
          </p:nvPicPr>
          <p:blipFill rotWithShape="1">
            <a:blip r:embed="rId2">
              <a:alphaModFix/>
            </a:blip>
            <a:srcRect/>
            <a:stretch/>
          </p:blipFill>
          <p:spPr>
            <a:xfrm>
              <a:off x="9394786" y="2571745"/>
              <a:ext cx="599343" cy="805897"/>
            </a:xfrm>
            <a:prstGeom prst="rect">
              <a:avLst/>
            </a:prstGeom>
            <a:noFill/>
            <a:ln>
              <a:noFill/>
            </a:ln>
          </p:spPr>
        </p:pic>
      </p:grpSp>
      <p:sp>
        <p:nvSpPr>
          <p:cNvPr id="340" name="Google Shape;340;p37"/>
          <p:cNvSpPr txBox="1">
            <a:spLocks noGrp="1"/>
          </p:cNvSpPr>
          <p:nvPr>
            <p:ph type="body" idx="1"/>
          </p:nvPr>
        </p:nvSpPr>
        <p:spPr>
          <a:xfrm>
            <a:off x="405112" y="275625"/>
            <a:ext cx="6087129"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1" name="Google Shape;341;p37"/>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342" name="Google Shape;342;p37"/>
          <p:cNvSpPr txBox="1">
            <a:spLocks noGrp="1"/>
          </p:cNvSpPr>
          <p:nvPr>
            <p:ph type="body" idx="2"/>
          </p:nvPr>
        </p:nvSpPr>
        <p:spPr>
          <a:xfrm>
            <a:off x="405113" y="638467"/>
            <a:ext cx="6207444"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37"/>
          <p:cNvSpPr txBox="1">
            <a:spLocks noGrp="1"/>
          </p:cNvSpPr>
          <p:nvPr>
            <p:ph type="body" idx="3"/>
          </p:nvPr>
        </p:nvSpPr>
        <p:spPr>
          <a:xfrm>
            <a:off x="8218481" y="966424"/>
            <a:ext cx="2171393"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37"/>
          <p:cNvSpPr txBox="1">
            <a:spLocks noGrp="1"/>
          </p:cNvSpPr>
          <p:nvPr>
            <p:ph type="body" idx="4"/>
          </p:nvPr>
        </p:nvSpPr>
        <p:spPr>
          <a:xfrm>
            <a:off x="8218481" y="2098203"/>
            <a:ext cx="2171393"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37"/>
          <p:cNvSpPr txBox="1">
            <a:spLocks noGrp="1"/>
          </p:cNvSpPr>
          <p:nvPr>
            <p:ph type="body" idx="5"/>
          </p:nvPr>
        </p:nvSpPr>
        <p:spPr>
          <a:xfrm>
            <a:off x="8218481" y="3229982"/>
            <a:ext cx="2171393"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37"/>
          <p:cNvSpPr txBox="1">
            <a:spLocks noGrp="1"/>
          </p:cNvSpPr>
          <p:nvPr>
            <p:ph type="body" idx="6"/>
          </p:nvPr>
        </p:nvSpPr>
        <p:spPr>
          <a:xfrm>
            <a:off x="8218481" y="4376199"/>
            <a:ext cx="2171393"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37"/>
          <p:cNvSpPr txBox="1">
            <a:spLocks noGrp="1"/>
          </p:cNvSpPr>
          <p:nvPr>
            <p:ph type="body" idx="7"/>
          </p:nvPr>
        </p:nvSpPr>
        <p:spPr>
          <a:xfrm>
            <a:off x="8218481" y="5517603"/>
            <a:ext cx="2171393"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348"/>
        <p:cNvGrpSpPr/>
        <p:nvPr/>
      </p:nvGrpSpPr>
      <p:grpSpPr>
        <a:xfrm>
          <a:off x="0" y="0"/>
          <a:ext cx="0" cy="0"/>
          <a:chOff x="0" y="0"/>
          <a:chExt cx="0" cy="0"/>
        </a:xfrm>
      </p:grpSpPr>
      <p:cxnSp>
        <p:nvCxnSpPr>
          <p:cNvPr id="349" name="Google Shape;349;p38"/>
          <p:cNvCxnSpPr/>
          <p:nvPr/>
        </p:nvCxnSpPr>
        <p:spPr>
          <a:xfrm>
            <a:off x="4477167" y="2679184"/>
            <a:ext cx="0" cy="3120920"/>
          </a:xfrm>
          <a:prstGeom prst="straightConnector1">
            <a:avLst/>
          </a:prstGeom>
          <a:noFill/>
          <a:ln w="12700" cap="flat" cmpd="sng">
            <a:solidFill>
              <a:srgbClr val="002060"/>
            </a:solidFill>
            <a:prstDash val="solid"/>
            <a:miter lim="800000"/>
            <a:headEnd type="none" w="sm" len="sm"/>
            <a:tailEnd type="none" w="sm" len="sm"/>
          </a:ln>
        </p:spPr>
      </p:cxnSp>
      <p:pic>
        <p:nvPicPr>
          <p:cNvPr id="350" name="Google Shape;350;p38"/>
          <p:cNvPicPr preferRelativeResize="0"/>
          <p:nvPr/>
        </p:nvPicPr>
        <p:blipFill rotWithShape="1">
          <a:blip r:embed="rId2">
            <a:alphaModFix/>
          </a:blip>
          <a:srcRect/>
          <a:stretch/>
        </p:blipFill>
        <p:spPr>
          <a:xfrm>
            <a:off x="4979607" y="3244946"/>
            <a:ext cx="488950" cy="457200"/>
          </a:xfrm>
          <a:prstGeom prst="rect">
            <a:avLst/>
          </a:prstGeom>
          <a:noFill/>
          <a:ln>
            <a:noFill/>
          </a:ln>
        </p:spPr>
      </p:pic>
      <p:pic>
        <p:nvPicPr>
          <p:cNvPr id="351" name="Google Shape;351;p38"/>
          <p:cNvPicPr preferRelativeResize="0"/>
          <p:nvPr/>
        </p:nvPicPr>
        <p:blipFill rotWithShape="1">
          <a:blip r:embed="rId2">
            <a:alphaModFix/>
          </a:blip>
          <a:srcRect/>
          <a:stretch/>
        </p:blipFill>
        <p:spPr>
          <a:xfrm>
            <a:off x="7277178" y="3244946"/>
            <a:ext cx="488950" cy="457200"/>
          </a:xfrm>
          <a:prstGeom prst="rect">
            <a:avLst/>
          </a:prstGeom>
          <a:noFill/>
          <a:ln>
            <a:noFill/>
          </a:ln>
        </p:spPr>
      </p:pic>
      <p:pic>
        <p:nvPicPr>
          <p:cNvPr id="352" name="Google Shape;352;p38"/>
          <p:cNvPicPr preferRelativeResize="0"/>
          <p:nvPr/>
        </p:nvPicPr>
        <p:blipFill rotWithShape="1">
          <a:blip r:embed="rId2">
            <a:alphaModFix/>
          </a:blip>
          <a:srcRect/>
          <a:stretch/>
        </p:blipFill>
        <p:spPr>
          <a:xfrm>
            <a:off x="9580540" y="3244946"/>
            <a:ext cx="488950" cy="457200"/>
          </a:xfrm>
          <a:prstGeom prst="rect">
            <a:avLst/>
          </a:prstGeom>
          <a:noFill/>
          <a:ln>
            <a:noFill/>
          </a:ln>
        </p:spPr>
      </p:pic>
      <p:pic>
        <p:nvPicPr>
          <p:cNvPr id="353" name="Google Shape;353;p38" descr="A picture containing remote, control, indoor, close&#10;&#10;Description automatically generated"/>
          <p:cNvPicPr preferRelativeResize="0"/>
          <p:nvPr/>
        </p:nvPicPr>
        <p:blipFill rotWithShape="1">
          <a:blip r:embed="rId3">
            <a:alphaModFix/>
          </a:blip>
          <a:srcRect/>
          <a:stretch/>
        </p:blipFill>
        <p:spPr>
          <a:xfrm>
            <a:off x="0" y="0"/>
            <a:ext cx="12192000" cy="2182091"/>
          </a:xfrm>
          <a:prstGeom prst="rect">
            <a:avLst/>
          </a:prstGeom>
          <a:noFill/>
          <a:ln>
            <a:noFill/>
          </a:ln>
        </p:spPr>
      </p:pic>
      <p:sp>
        <p:nvSpPr>
          <p:cNvPr id="354" name="Google Shape;354;p38"/>
          <p:cNvSpPr/>
          <p:nvPr/>
        </p:nvSpPr>
        <p:spPr>
          <a:xfrm>
            <a:off x="0" y="0"/>
            <a:ext cx="12192000" cy="2182091"/>
          </a:xfrm>
          <a:prstGeom prst="rect">
            <a:avLst/>
          </a:prstGeom>
          <a:solidFill>
            <a:srgbClr val="002060">
              <a:alpha val="76470"/>
            </a:srgbClr>
          </a:solidFill>
          <a:ln w="12700" cap="flat" cmpd="sng">
            <a:solidFill>
              <a:srgbClr val="007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38"/>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56" name="Google Shape;356;p38"/>
          <p:cNvPicPr preferRelativeResize="0"/>
          <p:nvPr/>
        </p:nvPicPr>
        <p:blipFill rotWithShape="1">
          <a:blip r:embed="rId4">
            <a:alphaModFix/>
          </a:blip>
          <a:srcRect/>
          <a:stretch/>
        </p:blipFill>
        <p:spPr>
          <a:xfrm>
            <a:off x="490961" y="6311348"/>
            <a:ext cx="1362321" cy="212310"/>
          </a:xfrm>
          <a:prstGeom prst="rect">
            <a:avLst/>
          </a:prstGeom>
          <a:noFill/>
          <a:ln>
            <a:noFill/>
          </a:ln>
        </p:spPr>
      </p:pic>
      <p:sp>
        <p:nvSpPr>
          <p:cNvPr id="357" name="Google Shape;357;p38"/>
          <p:cNvSpPr txBox="1">
            <a:spLocks noGrp="1"/>
          </p:cNvSpPr>
          <p:nvPr>
            <p:ph type="body" idx="2"/>
          </p:nvPr>
        </p:nvSpPr>
        <p:spPr>
          <a:xfrm>
            <a:off x="405112" y="629868"/>
            <a:ext cx="11211045"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3000"/>
              <a:buFont typeface="Open Sans"/>
              <a:buNone/>
              <a:defRPr sz="3000" b="1" i="0">
                <a:solidFill>
                  <a:schemeClr val="l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8" name="Google Shape;358;p38"/>
          <p:cNvSpPr txBox="1">
            <a:spLocks noGrp="1"/>
          </p:cNvSpPr>
          <p:nvPr>
            <p:ph type="body" idx="3"/>
          </p:nvPr>
        </p:nvSpPr>
        <p:spPr>
          <a:xfrm>
            <a:off x="4979607" y="3978295"/>
            <a:ext cx="1893633" cy="362698"/>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38"/>
          <p:cNvSpPr txBox="1">
            <a:spLocks noGrp="1"/>
          </p:cNvSpPr>
          <p:nvPr>
            <p:ph type="body" idx="4"/>
          </p:nvPr>
        </p:nvSpPr>
        <p:spPr>
          <a:xfrm>
            <a:off x="4979607" y="4389121"/>
            <a:ext cx="1893633" cy="1410983"/>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38"/>
          <p:cNvSpPr txBox="1">
            <a:spLocks noGrp="1"/>
          </p:cNvSpPr>
          <p:nvPr>
            <p:ph type="body" idx="5"/>
          </p:nvPr>
        </p:nvSpPr>
        <p:spPr>
          <a:xfrm>
            <a:off x="7289670" y="3978295"/>
            <a:ext cx="1893633" cy="362698"/>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38"/>
          <p:cNvSpPr txBox="1">
            <a:spLocks noGrp="1"/>
          </p:cNvSpPr>
          <p:nvPr>
            <p:ph type="body" idx="6"/>
          </p:nvPr>
        </p:nvSpPr>
        <p:spPr>
          <a:xfrm>
            <a:off x="7289670" y="4389121"/>
            <a:ext cx="1893633" cy="1410983"/>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38"/>
          <p:cNvSpPr txBox="1">
            <a:spLocks noGrp="1"/>
          </p:cNvSpPr>
          <p:nvPr>
            <p:ph type="body" idx="7"/>
          </p:nvPr>
        </p:nvSpPr>
        <p:spPr>
          <a:xfrm>
            <a:off x="9599733" y="3978295"/>
            <a:ext cx="1893633" cy="362698"/>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38"/>
          <p:cNvSpPr txBox="1">
            <a:spLocks noGrp="1"/>
          </p:cNvSpPr>
          <p:nvPr>
            <p:ph type="body" idx="8"/>
          </p:nvPr>
        </p:nvSpPr>
        <p:spPr>
          <a:xfrm>
            <a:off x="9599733" y="4389121"/>
            <a:ext cx="1893633" cy="1410983"/>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38"/>
          <p:cNvSpPr txBox="1">
            <a:spLocks noGrp="1"/>
          </p:cNvSpPr>
          <p:nvPr>
            <p:ph type="body" idx="9"/>
          </p:nvPr>
        </p:nvSpPr>
        <p:spPr>
          <a:xfrm>
            <a:off x="414592" y="2679184"/>
            <a:ext cx="3696028" cy="453850"/>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800"/>
              <a:buFont typeface="Open Sans"/>
              <a:buNone/>
              <a:defRPr sz="18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38"/>
          <p:cNvSpPr txBox="1">
            <a:spLocks noGrp="1"/>
          </p:cNvSpPr>
          <p:nvPr>
            <p:ph type="body" idx="13"/>
          </p:nvPr>
        </p:nvSpPr>
        <p:spPr>
          <a:xfrm>
            <a:off x="414592" y="3164144"/>
            <a:ext cx="3696028" cy="2635960"/>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5_Custom Layout">
  <p:cSld name="25_Custom Layout">
    <p:bg>
      <p:bgPr>
        <a:solidFill>
          <a:srgbClr val="F2F2F2"/>
        </a:solidFill>
        <a:effectLst/>
      </p:bgPr>
    </p:bg>
    <p:spTree>
      <p:nvGrpSpPr>
        <p:cNvPr id="1" name="Shape 366"/>
        <p:cNvGrpSpPr/>
        <p:nvPr/>
      </p:nvGrpSpPr>
      <p:grpSpPr>
        <a:xfrm>
          <a:off x="0" y="0"/>
          <a:ext cx="0" cy="0"/>
          <a:chOff x="0" y="0"/>
          <a:chExt cx="0" cy="0"/>
        </a:xfrm>
      </p:grpSpPr>
      <p:pic>
        <p:nvPicPr>
          <p:cNvPr id="367" name="Google Shape;367;p39" descr="A picture containing remote, control, indoor, close&#10;&#10;Description automatically generated"/>
          <p:cNvPicPr preferRelativeResize="0"/>
          <p:nvPr/>
        </p:nvPicPr>
        <p:blipFill rotWithShape="1">
          <a:blip r:embed="rId2">
            <a:alphaModFix/>
          </a:blip>
          <a:srcRect/>
          <a:stretch/>
        </p:blipFill>
        <p:spPr>
          <a:xfrm>
            <a:off x="0" y="0"/>
            <a:ext cx="12192000" cy="2182091"/>
          </a:xfrm>
          <a:prstGeom prst="rect">
            <a:avLst/>
          </a:prstGeom>
          <a:noFill/>
          <a:ln>
            <a:noFill/>
          </a:ln>
        </p:spPr>
      </p:pic>
      <p:sp>
        <p:nvSpPr>
          <p:cNvPr id="368" name="Google Shape;368;p39"/>
          <p:cNvSpPr/>
          <p:nvPr/>
        </p:nvSpPr>
        <p:spPr>
          <a:xfrm>
            <a:off x="0" y="0"/>
            <a:ext cx="12192000" cy="2182091"/>
          </a:xfrm>
          <a:prstGeom prst="rect">
            <a:avLst/>
          </a:prstGeom>
          <a:solidFill>
            <a:srgbClr val="002060">
              <a:alpha val="76470"/>
            </a:srgbClr>
          </a:solidFill>
          <a:ln w="12700" cap="flat" cmpd="sng">
            <a:solidFill>
              <a:srgbClr val="007F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 name="Google Shape;369;p39"/>
          <p:cNvSpPr/>
          <p:nvPr/>
        </p:nvSpPr>
        <p:spPr>
          <a:xfrm>
            <a:off x="1049961" y="2908717"/>
            <a:ext cx="4761981" cy="2562447"/>
          </a:xfrm>
          <a:prstGeom prst="snip1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 name="Google Shape;370;p39"/>
          <p:cNvSpPr/>
          <p:nvPr/>
        </p:nvSpPr>
        <p:spPr>
          <a:xfrm flipH="1">
            <a:off x="1018062" y="3259334"/>
            <a:ext cx="45719" cy="186121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39"/>
          <p:cNvSpPr/>
          <p:nvPr/>
        </p:nvSpPr>
        <p:spPr>
          <a:xfrm>
            <a:off x="6398137" y="2908717"/>
            <a:ext cx="4761981" cy="2562447"/>
          </a:xfrm>
          <a:prstGeom prst="snip1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39"/>
          <p:cNvSpPr/>
          <p:nvPr/>
        </p:nvSpPr>
        <p:spPr>
          <a:xfrm flipH="1">
            <a:off x="6366238" y="3259334"/>
            <a:ext cx="45719" cy="186121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3" name="Google Shape;373;p39"/>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374" name="Google Shape;374;p39"/>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39"/>
          <p:cNvSpPr txBox="1">
            <a:spLocks noGrp="1"/>
          </p:cNvSpPr>
          <p:nvPr>
            <p:ph type="body" idx="2"/>
          </p:nvPr>
        </p:nvSpPr>
        <p:spPr>
          <a:xfrm>
            <a:off x="405112" y="629868"/>
            <a:ext cx="11211045"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3000"/>
              <a:buFont typeface="Open Sans"/>
              <a:buNone/>
              <a:defRPr sz="3000" b="1" i="0">
                <a:solidFill>
                  <a:schemeClr val="l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39"/>
          <p:cNvSpPr txBox="1">
            <a:spLocks noGrp="1"/>
          </p:cNvSpPr>
          <p:nvPr>
            <p:ph type="body" idx="3"/>
          </p:nvPr>
        </p:nvSpPr>
        <p:spPr>
          <a:xfrm>
            <a:off x="1184169" y="3247318"/>
            <a:ext cx="4475486" cy="349087"/>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800"/>
              <a:buFont typeface="Open Sans"/>
              <a:buNone/>
              <a:defRPr sz="18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39"/>
          <p:cNvSpPr txBox="1">
            <a:spLocks noGrp="1"/>
          </p:cNvSpPr>
          <p:nvPr>
            <p:ph type="body" idx="4"/>
          </p:nvPr>
        </p:nvSpPr>
        <p:spPr>
          <a:xfrm>
            <a:off x="1184169" y="3732278"/>
            <a:ext cx="4475486" cy="1568851"/>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39"/>
          <p:cNvSpPr txBox="1">
            <a:spLocks noGrp="1"/>
          </p:cNvSpPr>
          <p:nvPr>
            <p:ph type="body" idx="5"/>
          </p:nvPr>
        </p:nvSpPr>
        <p:spPr>
          <a:xfrm>
            <a:off x="6535815" y="3247318"/>
            <a:ext cx="4475486" cy="349087"/>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800"/>
              <a:buFont typeface="Open Sans"/>
              <a:buNone/>
              <a:defRPr sz="18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39"/>
          <p:cNvSpPr txBox="1">
            <a:spLocks noGrp="1"/>
          </p:cNvSpPr>
          <p:nvPr>
            <p:ph type="body" idx="6"/>
          </p:nvPr>
        </p:nvSpPr>
        <p:spPr>
          <a:xfrm>
            <a:off x="6535815" y="3732278"/>
            <a:ext cx="4475486" cy="1568851"/>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6_Custom Layout">
  <p:cSld name="26_Custom Layout">
    <p:bg>
      <p:bgPr>
        <a:solidFill>
          <a:srgbClr val="F2F2F2"/>
        </a:solidFill>
        <a:effectLst/>
      </p:bgPr>
    </p:bg>
    <p:spTree>
      <p:nvGrpSpPr>
        <p:cNvPr id="1" name="Shape 380"/>
        <p:cNvGrpSpPr/>
        <p:nvPr/>
      </p:nvGrpSpPr>
      <p:grpSpPr>
        <a:xfrm>
          <a:off x="0" y="0"/>
          <a:ext cx="0" cy="0"/>
          <a:chOff x="0" y="0"/>
          <a:chExt cx="0" cy="0"/>
        </a:xfrm>
      </p:grpSpPr>
      <p:pic>
        <p:nvPicPr>
          <p:cNvPr id="381" name="Google Shape;381;p40" descr="A picture containing remote, control, indoor, close&#10;&#10;Description automatically generated"/>
          <p:cNvPicPr preferRelativeResize="0"/>
          <p:nvPr/>
        </p:nvPicPr>
        <p:blipFill rotWithShape="1">
          <a:blip r:embed="rId2">
            <a:alphaModFix/>
          </a:blip>
          <a:srcRect/>
          <a:stretch/>
        </p:blipFill>
        <p:spPr>
          <a:xfrm>
            <a:off x="6096000" y="0"/>
            <a:ext cx="6096000" cy="6832814"/>
          </a:xfrm>
          <a:prstGeom prst="rect">
            <a:avLst/>
          </a:prstGeom>
          <a:noFill/>
          <a:ln>
            <a:noFill/>
          </a:ln>
        </p:spPr>
      </p:pic>
      <p:sp>
        <p:nvSpPr>
          <p:cNvPr id="382" name="Google Shape;382;p40"/>
          <p:cNvSpPr txBox="1">
            <a:spLocks noGrp="1"/>
          </p:cNvSpPr>
          <p:nvPr>
            <p:ph type="body" idx="1"/>
          </p:nvPr>
        </p:nvSpPr>
        <p:spPr>
          <a:xfrm>
            <a:off x="405112" y="275625"/>
            <a:ext cx="5432733"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3" name="Google Shape;383;p40"/>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384" name="Google Shape;384;p40"/>
          <p:cNvSpPr/>
          <p:nvPr/>
        </p:nvSpPr>
        <p:spPr>
          <a:xfrm flipH="1">
            <a:off x="490754" y="2347202"/>
            <a:ext cx="45719" cy="2938433"/>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40"/>
          <p:cNvSpPr txBox="1">
            <a:spLocks noGrp="1"/>
          </p:cNvSpPr>
          <p:nvPr>
            <p:ph type="body" idx="2"/>
          </p:nvPr>
        </p:nvSpPr>
        <p:spPr>
          <a:xfrm>
            <a:off x="405113" y="638467"/>
            <a:ext cx="5504800"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6" name="Google Shape;386;p40"/>
          <p:cNvSpPr txBox="1">
            <a:spLocks noGrp="1"/>
          </p:cNvSpPr>
          <p:nvPr>
            <p:ph type="body" idx="3"/>
          </p:nvPr>
        </p:nvSpPr>
        <p:spPr>
          <a:xfrm>
            <a:off x="722560" y="2347202"/>
            <a:ext cx="4579667" cy="453850"/>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800"/>
              <a:buFont typeface="Open Sans"/>
              <a:buNone/>
              <a:defRPr sz="18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7" name="Google Shape;387;p40"/>
          <p:cNvSpPr txBox="1">
            <a:spLocks noGrp="1"/>
          </p:cNvSpPr>
          <p:nvPr>
            <p:ph type="body" idx="4"/>
          </p:nvPr>
        </p:nvSpPr>
        <p:spPr>
          <a:xfrm>
            <a:off x="722560" y="2832162"/>
            <a:ext cx="4579667" cy="2453473"/>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8" name="Google Shape;388;p40"/>
          <p:cNvSpPr txBox="1"/>
          <p:nvPr/>
        </p:nvSpPr>
        <p:spPr>
          <a:xfrm>
            <a:off x="11480677" y="6395955"/>
            <a:ext cx="177934"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chemeClr val="lt1"/>
                </a:solidFill>
                <a:latin typeface="Open Sans"/>
                <a:ea typeface="Open Sans"/>
                <a:cs typeface="Open Sans"/>
                <a:sym typeface="Open Sans"/>
              </a:rPr>
              <a:t>‹#›</a:t>
            </a:fld>
            <a:endParaRPr sz="1100" b="0" i="0">
              <a:solidFill>
                <a:schemeClr val="lt1"/>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22"/>
        <p:cNvGrpSpPr/>
        <p:nvPr/>
      </p:nvGrpSpPr>
      <p:grpSpPr>
        <a:xfrm>
          <a:off x="0" y="0"/>
          <a:ext cx="0" cy="0"/>
          <a:chOff x="0" y="0"/>
          <a:chExt cx="0" cy="0"/>
        </a:xfrm>
      </p:grpSpPr>
      <p:pic>
        <p:nvPicPr>
          <p:cNvPr id="23" name="Google Shape;23;p5" descr="A picture containing sky, outdoor&#10;&#10;Description automatically generated"/>
          <p:cNvPicPr preferRelativeResize="0"/>
          <p:nvPr/>
        </p:nvPicPr>
        <p:blipFill rotWithShape="1">
          <a:blip r:embed="rId2">
            <a:alphaModFix/>
          </a:blip>
          <a:srcRect/>
          <a:stretch/>
        </p:blipFill>
        <p:spPr>
          <a:xfrm>
            <a:off x="0" y="0"/>
            <a:ext cx="12191998" cy="6858000"/>
          </a:xfrm>
          <a:prstGeom prst="rect">
            <a:avLst/>
          </a:prstGeom>
          <a:noFill/>
          <a:ln>
            <a:noFill/>
          </a:ln>
        </p:spPr>
      </p:pic>
      <p:pic>
        <p:nvPicPr>
          <p:cNvPr id="24" name="Google Shape;24;p5" descr="Graphical user interface, application&#10;&#10;Description automatically generated"/>
          <p:cNvPicPr preferRelativeResize="0"/>
          <p:nvPr/>
        </p:nvPicPr>
        <p:blipFill rotWithShape="1">
          <a:blip r:embed="rId3">
            <a:alphaModFix/>
          </a:blip>
          <a:srcRect/>
          <a:stretch/>
        </p:blipFill>
        <p:spPr>
          <a:xfrm>
            <a:off x="3905027" y="4922767"/>
            <a:ext cx="4381946" cy="1415616"/>
          </a:xfrm>
          <a:prstGeom prst="rect">
            <a:avLst/>
          </a:prstGeom>
          <a:noFill/>
          <a:ln>
            <a:noFill/>
          </a:ln>
        </p:spPr>
      </p:pic>
      <p:sp>
        <p:nvSpPr>
          <p:cNvPr id="25" name="Google Shape;25;p5"/>
          <p:cNvSpPr txBox="1">
            <a:spLocks noGrp="1"/>
          </p:cNvSpPr>
          <p:nvPr>
            <p:ph type="title"/>
          </p:nvPr>
        </p:nvSpPr>
        <p:spPr>
          <a:xfrm>
            <a:off x="838199" y="1902691"/>
            <a:ext cx="10515600" cy="1708728"/>
          </a:xfrm>
          <a:prstGeom prst="rect">
            <a:avLst/>
          </a:prstGeom>
          <a:noFill/>
          <a:ln>
            <a:noFill/>
          </a:ln>
        </p:spPr>
        <p:txBody>
          <a:bodyPr spcFirstLastPara="1" wrap="square" lIns="91425" tIns="45700" rIns="91425" bIns="45700" anchor="ctr" anchorCtr="0">
            <a:normAutofit/>
          </a:bodyPr>
          <a:lstStyle>
            <a:lvl1pPr lvl="0" algn="ctr">
              <a:lnSpc>
                <a:spcPct val="183333"/>
              </a:lnSpc>
              <a:spcBef>
                <a:spcPts val="0"/>
              </a:spcBef>
              <a:spcAft>
                <a:spcPts val="0"/>
              </a:spcAft>
              <a:buClr>
                <a:srgbClr val="FFFFFF"/>
              </a:buClr>
              <a:buSzPts val="3000"/>
              <a:buFont typeface="Open Sans"/>
              <a:buNone/>
              <a:defRPr sz="3000" b="1">
                <a:solidFill>
                  <a:srgbClr val="FFFFF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7_Custom Layout">
  <p:cSld name="27_Custom Layout">
    <p:bg>
      <p:bgPr>
        <a:solidFill>
          <a:srgbClr val="F2F2F2"/>
        </a:solidFill>
        <a:effectLst/>
      </p:bgPr>
    </p:bg>
    <p:spTree>
      <p:nvGrpSpPr>
        <p:cNvPr id="1" name="Shape 389"/>
        <p:cNvGrpSpPr/>
        <p:nvPr/>
      </p:nvGrpSpPr>
      <p:grpSpPr>
        <a:xfrm>
          <a:off x="0" y="0"/>
          <a:ext cx="0" cy="0"/>
          <a:chOff x="0" y="0"/>
          <a:chExt cx="0" cy="0"/>
        </a:xfrm>
      </p:grpSpPr>
      <p:pic>
        <p:nvPicPr>
          <p:cNvPr id="390" name="Google Shape;390;p41" descr="A picture containing remote, control, indoor, clos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91" name="Google Shape;391;p41"/>
          <p:cNvSpPr/>
          <p:nvPr/>
        </p:nvSpPr>
        <p:spPr>
          <a:xfrm>
            <a:off x="0" y="0"/>
            <a:ext cx="6096000" cy="6858000"/>
          </a:xfrm>
          <a:prstGeom prst="rect">
            <a:avLst/>
          </a:prstGeom>
          <a:solidFill>
            <a:srgbClr val="002060">
              <a:alpha val="7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41"/>
          <p:cNvSpPr txBox="1">
            <a:spLocks noGrp="1"/>
          </p:cNvSpPr>
          <p:nvPr>
            <p:ph type="body" idx="1"/>
          </p:nvPr>
        </p:nvSpPr>
        <p:spPr>
          <a:xfrm>
            <a:off x="405112" y="275625"/>
            <a:ext cx="5432733"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000"/>
              <a:buNone/>
              <a:defRPr sz="1000" b="1">
                <a:solidFill>
                  <a:schemeClr val="lt1"/>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3" name="Google Shape;393;p41"/>
          <p:cNvSpPr/>
          <p:nvPr/>
        </p:nvSpPr>
        <p:spPr>
          <a:xfrm flipH="1">
            <a:off x="490754" y="2347202"/>
            <a:ext cx="45719" cy="2938433"/>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4" name="Google Shape;394;p41" descr="Graphical user interface, application&#10;&#10;Description automatically generated"/>
          <p:cNvPicPr preferRelativeResize="0"/>
          <p:nvPr/>
        </p:nvPicPr>
        <p:blipFill rotWithShape="1">
          <a:blip r:embed="rId3">
            <a:alphaModFix/>
          </a:blip>
          <a:srcRect/>
          <a:stretch/>
        </p:blipFill>
        <p:spPr>
          <a:xfrm>
            <a:off x="35139" y="5906125"/>
            <a:ext cx="2868506" cy="926689"/>
          </a:xfrm>
          <a:prstGeom prst="rect">
            <a:avLst/>
          </a:prstGeom>
          <a:noFill/>
          <a:ln>
            <a:noFill/>
          </a:ln>
        </p:spPr>
      </p:pic>
      <p:sp>
        <p:nvSpPr>
          <p:cNvPr id="395" name="Google Shape;395;p41"/>
          <p:cNvSpPr txBox="1">
            <a:spLocks noGrp="1"/>
          </p:cNvSpPr>
          <p:nvPr>
            <p:ph type="body" idx="2"/>
          </p:nvPr>
        </p:nvSpPr>
        <p:spPr>
          <a:xfrm>
            <a:off x="405112" y="629868"/>
            <a:ext cx="5432733"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3000"/>
              <a:buFont typeface="Open Sans"/>
              <a:buNone/>
              <a:defRPr sz="3000" b="1" i="0">
                <a:solidFill>
                  <a:schemeClr val="l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41"/>
          <p:cNvSpPr txBox="1">
            <a:spLocks noGrp="1"/>
          </p:cNvSpPr>
          <p:nvPr>
            <p:ph type="body" idx="3"/>
          </p:nvPr>
        </p:nvSpPr>
        <p:spPr>
          <a:xfrm>
            <a:off x="722560" y="2347202"/>
            <a:ext cx="4579667" cy="453850"/>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FFFFFF"/>
              </a:buClr>
              <a:buSzPts val="1800"/>
              <a:buFont typeface="Open Sans"/>
              <a:buNone/>
              <a:defRPr sz="1800" b="1" i="0">
                <a:solidFill>
                  <a:srgbClr val="FFFFF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41"/>
          <p:cNvSpPr txBox="1">
            <a:spLocks noGrp="1"/>
          </p:cNvSpPr>
          <p:nvPr>
            <p:ph type="body" idx="4"/>
          </p:nvPr>
        </p:nvSpPr>
        <p:spPr>
          <a:xfrm>
            <a:off x="722560" y="2832162"/>
            <a:ext cx="4579667" cy="2453473"/>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41"/>
          <p:cNvSpPr txBox="1"/>
          <p:nvPr/>
        </p:nvSpPr>
        <p:spPr>
          <a:xfrm>
            <a:off x="11480677" y="6395955"/>
            <a:ext cx="177934"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chemeClr val="lt1"/>
                </a:solidFill>
                <a:latin typeface="Open Sans"/>
                <a:ea typeface="Open Sans"/>
                <a:cs typeface="Open Sans"/>
                <a:sym typeface="Open Sans"/>
              </a:rPr>
              <a:t>‹#›</a:t>
            </a:fld>
            <a:endParaRPr sz="1100" b="0" i="0">
              <a:solidFill>
                <a:schemeClr val="lt1"/>
              </a:solidFill>
              <a:latin typeface="Open Sans"/>
              <a:ea typeface="Open Sans"/>
              <a:cs typeface="Open Sans"/>
              <a:sym typeface="Open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8_Custom Layout">
  <p:cSld name="28_Custom Layout">
    <p:bg>
      <p:bgPr>
        <a:solidFill>
          <a:srgbClr val="F2F2F2"/>
        </a:solidFill>
        <a:effectLst/>
      </p:bgPr>
    </p:bg>
    <p:spTree>
      <p:nvGrpSpPr>
        <p:cNvPr id="1" name="Shape 399"/>
        <p:cNvGrpSpPr/>
        <p:nvPr/>
      </p:nvGrpSpPr>
      <p:grpSpPr>
        <a:xfrm>
          <a:off x="0" y="0"/>
          <a:ext cx="0" cy="0"/>
          <a:chOff x="0" y="0"/>
          <a:chExt cx="0" cy="0"/>
        </a:xfrm>
      </p:grpSpPr>
      <p:sp>
        <p:nvSpPr>
          <p:cNvPr id="400" name="Google Shape;400;p42"/>
          <p:cNvSpPr txBox="1">
            <a:spLocks noGrp="1"/>
          </p:cNvSpPr>
          <p:nvPr>
            <p:ph type="body" idx="1"/>
          </p:nvPr>
        </p:nvSpPr>
        <p:spPr>
          <a:xfrm>
            <a:off x="405112" y="275625"/>
            <a:ext cx="5432733"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01" name="Google Shape;401;p42"/>
          <p:cNvPicPr preferRelativeResize="0"/>
          <p:nvPr/>
        </p:nvPicPr>
        <p:blipFill rotWithShape="1">
          <a:blip r:embed="rId2">
            <a:alphaModFix/>
          </a:blip>
          <a:srcRect/>
          <a:stretch/>
        </p:blipFill>
        <p:spPr>
          <a:xfrm>
            <a:off x="490961" y="6311348"/>
            <a:ext cx="1362321" cy="212310"/>
          </a:xfrm>
          <a:prstGeom prst="rect">
            <a:avLst/>
          </a:prstGeom>
          <a:noFill/>
          <a:ln>
            <a:noFill/>
          </a:ln>
        </p:spPr>
      </p:pic>
      <p:sp>
        <p:nvSpPr>
          <p:cNvPr id="402" name="Google Shape;402;p42"/>
          <p:cNvSpPr/>
          <p:nvPr/>
        </p:nvSpPr>
        <p:spPr>
          <a:xfrm flipH="1">
            <a:off x="490754" y="2347202"/>
            <a:ext cx="45719" cy="2938433"/>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p42"/>
          <p:cNvSpPr/>
          <p:nvPr/>
        </p:nvSpPr>
        <p:spPr>
          <a:xfrm>
            <a:off x="6096000" y="2912755"/>
            <a:ext cx="6095999" cy="394524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pic>
        <p:nvPicPr>
          <p:cNvPr id="404" name="Google Shape;404;p42" descr="A picture containing remote, control, indoor, close&#10;&#10;Description automatically generated"/>
          <p:cNvPicPr preferRelativeResize="0"/>
          <p:nvPr/>
        </p:nvPicPr>
        <p:blipFill rotWithShape="1">
          <a:blip r:embed="rId3">
            <a:alphaModFix/>
          </a:blip>
          <a:srcRect/>
          <a:stretch/>
        </p:blipFill>
        <p:spPr>
          <a:xfrm>
            <a:off x="6096000" y="0"/>
            <a:ext cx="6096000" cy="2912755"/>
          </a:xfrm>
          <a:prstGeom prst="rect">
            <a:avLst/>
          </a:prstGeom>
          <a:noFill/>
          <a:ln>
            <a:noFill/>
          </a:ln>
        </p:spPr>
      </p:pic>
      <p:pic>
        <p:nvPicPr>
          <p:cNvPr id="405" name="Google Shape;405;p42"/>
          <p:cNvPicPr preferRelativeResize="0"/>
          <p:nvPr/>
        </p:nvPicPr>
        <p:blipFill rotWithShape="1">
          <a:blip r:embed="rId4">
            <a:alphaModFix/>
          </a:blip>
          <a:srcRect/>
          <a:stretch/>
        </p:blipFill>
        <p:spPr>
          <a:xfrm>
            <a:off x="7133873" y="3503358"/>
            <a:ext cx="488950" cy="457200"/>
          </a:xfrm>
          <a:prstGeom prst="rect">
            <a:avLst/>
          </a:prstGeom>
          <a:noFill/>
          <a:ln>
            <a:noFill/>
          </a:ln>
        </p:spPr>
      </p:pic>
      <p:pic>
        <p:nvPicPr>
          <p:cNvPr id="406" name="Google Shape;406;p42"/>
          <p:cNvPicPr preferRelativeResize="0"/>
          <p:nvPr/>
        </p:nvPicPr>
        <p:blipFill rotWithShape="1">
          <a:blip r:embed="rId4">
            <a:alphaModFix/>
          </a:blip>
          <a:srcRect/>
          <a:stretch/>
        </p:blipFill>
        <p:spPr>
          <a:xfrm>
            <a:off x="7133873" y="4331131"/>
            <a:ext cx="488950" cy="457200"/>
          </a:xfrm>
          <a:prstGeom prst="rect">
            <a:avLst/>
          </a:prstGeom>
          <a:noFill/>
          <a:ln>
            <a:noFill/>
          </a:ln>
        </p:spPr>
      </p:pic>
      <p:pic>
        <p:nvPicPr>
          <p:cNvPr id="407" name="Google Shape;407;p42"/>
          <p:cNvPicPr preferRelativeResize="0"/>
          <p:nvPr/>
        </p:nvPicPr>
        <p:blipFill rotWithShape="1">
          <a:blip r:embed="rId4">
            <a:alphaModFix/>
          </a:blip>
          <a:srcRect/>
          <a:stretch/>
        </p:blipFill>
        <p:spPr>
          <a:xfrm>
            <a:off x="7133873" y="5182090"/>
            <a:ext cx="488950" cy="457200"/>
          </a:xfrm>
          <a:prstGeom prst="rect">
            <a:avLst/>
          </a:prstGeom>
          <a:noFill/>
          <a:ln>
            <a:noFill/>
          </a:ln>
        </p:spPr>
      </p:pic>
      <p:sp>
        <p:nvSpPr>
          <p:cNvPr id="408" name="Google Shape;408;p42"/>
          <p:cNvSpPr txBox="1">
            <a:spLocks noGrp="1"/>
          </p:cNvSpPr>
          <p:nvPr>
            <p:ph type="body" idx="2"/>
          </p:nvPr>
        </p:nvSpPr>
        <p:spPr>
          <a:xfrm>
            <a:off x="405113" y="638467"/>
            <a:ext cx="5504800"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9" name="Google Shape;409;p42"/>
          <p:cNvSpPr txBox="1">
            <a:spLocks noGrp="1"/>
          </p:cNvSpPr>
          <p:nvPr>
            <p:ph type="body" idx="3"/>
          </p:nvPr>
        </p:nvSpPr>
        <p:spPr>
          <a:xfrm>
            <a:off x="722560" y="2347202"/>
            <a:ext cx="4579667" cy="453850"/>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800"/>
              <a:buFont typeface="Open Sans"/>
              <a:buNone/>
              <a:defRPr sz="18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0" name="Google Shape;410;p42"/>
          <p:cNvSpPr txBox="1">
            <a:spLocks noGrp="1"/>
          </p:cNvSpPr>
          <p:nvPr>
            <p:ph type="body" idx="4"/>
          </p:nvPr>
        </p:nvSpPr>
        <p:spPr>
          <a:xfrm>
            <a:off x="722560" y="2832162"/>
            <a:ext cx="4579667" cy="2453473"/>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1" name="Google Shape;411;p42"/>
          <p:cNvSpPr txBox="1">
            <a:spLocks noGrp="1"/>
          </p:cNvSpPr>
          <p:nvPr>
            <p:ph type="body" idx="5"/>
          </p:nvPr>
        </p:nvSpPr>
        <p:spPr>
          <a:xfrm>
            <a:off x="7805686" y="3470546"/>
            <a:ext cx="3362325"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chemeClr val="lt1"/>
              </a:buClr>
              <a:buSzPts val="1400"/>
              <a:buFont typeface="Open Sans Light"/>
              <a:buNone/>
              <a:defRPr sz="1400" b="0" i="0">
                <a:solidFill>
                  <a:schemeClr val="lt1"/>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2" name="Google Shape;412;p42"/>
          <p:cNvSpPr txBox="1">
            <a:spLocks noGrp="1"/>
          </p:cNvSpPr>
          <p:nvPr>
            <p:ph type="body" idx="6"/>
          </p:nvPr>
        </p:nvSpPr>
        <p:spPr>
          <a:xfrm>
            <a:off x="7786435" y="4298319"/>
            <a:ext cx="3362325"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chemeClr val="lt1"/>
              </a:buClr>
              <a:buSzPts val="1400"/>
              <a:buFont typeface="Open Sans Light"/>
              <a:buNone/>
              <a:defRPr sz="1400" b="0" i="0">
                <a:solidFill>
                  <a:schemeClr val="lt1"/>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3" name="Google Shape;413;p42"/>
          <p:cNvSpPr txBox="1">
            <a:spLocks noGrp="1"/>
          </p:cNvSpPr>
          <p:nvPr>
            <p:ph type="body" idx="7"/>
          </p:nvPr>
        </p:nvSpPr>
        <p:spPr>
          <a:xfrm>
            <a:off x="7786435" y="5149278"/>
            <a:ext cx="3362325"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chemeClr val="lt1"/>
              </a:buClr>
              <a:buSzPts val="1400"/>
              <a:buFont typeface="Open Sans Light"/>
              <a:buNone/>
              <a:defRPr sz="1400" b="0" i="0">
                <a:solidFill>
                  <a:schemeClr val="lt1"/>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4" name="Google Shape;414;p42"/>
          <p:cNvSpPr txBox="1"/>
          <p:nvPr/>
        </p:nvSpPr>
        <p:spPr>
          <a:xfrm>
            <a:off x="11480677" y="6395955"/>
            <a:ext cx="177934"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chemeClr val="lt1"/>
                </a:solidFill>
                <a:latin typeface="Open Sans"/>
                <a:ea typeface="Open Sans"/>
                <a:cs typeface="Open Sans"/>
                <a:sym typeface="Open Sans"/>
              </a:rPr>
              <a:t>‹#›</a:t>
            </a:fld>
            <a:endParaRPr sz="1100" b="0" i="0">
              <a:solidFill>
                <a:schemeClr val="lt1"/>
              </a:solidFill>
              <a:latin typeface="Open Sans"/>
              <a:ea typeface="Open Sans"/>
              <a:cs typeface="Open Sans"/>
              <a:sym typeface="Open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9_Custom Layout">
  <p:cSld name="29_Custom Layout">
    <p:bg>
      <p:bgPr>
        <a:solidFill>
          <a:schemeClr val="lt1"/>
        </a:solidFill>
        <a:effectLst/>
      </p:bgPr>
    </p:bg>
    <p:spTree>
      <p:nvGrpSpPr>
        <p:cNvPr id="1" name="Shape 415"/>
        <p:cNvGrpSpPr/>
        <p:nvPr/>
      </p:nvGrpSpPr>
      <p:grpSpPr>
        <a:xfrm>
          <a:off x="0" y="0"/>
          <a:ext cx="0" cy="0"/>
          <a:chOff x="0" y="0"/>
          <a:chExt cx="0" cy="0"/>
        </a:xfrm>
      </p:grpSpPr>
      <p:sp>
        <p:nvSpPr>
          <p:cNvPr id="416" name="Google Shape;416;p43"/>
          <p:cNvSpPr/>
          <p:nvPr/>
        </p:nvSpPr>
        <p:spPr>
          <a:xfrm>
            <a:off x="0" y="0"/>
            <a:ext cx="6096000" cy="68580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7" name="Google Shape;417;p43" descr="A picture containing remote, control, indoor, close&#10;&#10;Description automatically generated"/>
          <p:cNvPicPr preferRelativeResize="0"/>
          <p:nvPr/>
        </p:nvPicPr>
        <p:blipFill rotWithShape="1">
          <a:blip r:embed="rId2">
            <a:alphaModFix/>
          </a:blip>
          <a:srcRect/>
          <a:stretch/>
        </p:blipFill>
        <p:spPr>
          <a:xfrm>
            <a:off x="6096000" y="0"/>
            <a:ext cx="6096000" cy="2912755"/>
          </a:xfrm>
          <a:prstGeom prst="rect">
            <a:avLst/>
          </a:prstGeom>
          <a:noFill/>
          <a:ln>
            <a:noFill/>
          </a:ln>
        </p:spPr>
      </p:pic>
      <p:sp>
        <p:nvSpPr>
          <p:cNvPr id="418" name="Google Shape;418;p43"/>
          <p:cNvSpPr txBox="1">
            <a:spLocks noGrp="1"/>
          </p:cNvSpPr>
          <p:nvPr>
            <p:ph type="body" idx="1"/>
          </p:nvPr>
        </p:nvSpPr>
        <p:spPr>
          <a:xfrm>
            <a:off x="405112" y="275625"/>
            <a:ext cx="5432733"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19" name="Google Shape;419;p43"/>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420" name="Google Shape;420;p43"/>
          <p:cNvSpPr/>
          <p:nvPr/>
        </p:nvSpPr>
        <p:spPr>
          <a:xfrm flipH="1">
            <a:off x="490754" y="2347202"/>
            <a:ext cx="45719" cy="2938433"/>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1" name="Google Shape;421;p43"/>
          <p:cNvPicPr preferRelativeResize="0"/>
          <p:nvPr/>
        </p:nvPicPr>
        <p:blipFill rotWithShape="1">
          <a:blip r:embed="rId4">
            <a:alphaModFix/>
          </a:blip>
          <a:srcRect/>
          <a:stretch/>
        </p:blipFill>
        <p:spPr>
          <a:xfrm>
            <a:off x="7133873" y="3496363"/>
            <a:ext cx="488950" cy="457200"/>
          </a:xfrm>
          <a:prstGeom prst="rect">
            <a:avLst/>
          </a:prstGeom>
          <a:noFill/>
          <a:ln>
            <a:noFill/>
          </a:ln>
        </p:spPr>
      </p:pic>
      <p:pic>
        <p:nvPicPr>
          <p:cNvPr id="422" name="Google Shape;422;p43"/>
          <p:cNvPicPr preferRelativeResize="0"/>
          <p:nvPr/>
        </p:nvPicPr>
        <p:blipFill rotWithShape="1">
          <a:blip r:embed="rId4">
            <a:alphaModFix/>
          </a:blip>
          <a:srcRect/>
          <a:stretch/>
        </p:blipFill>
        <p:spPr>
          <a:xfrm>
            <a:off x="7133873" y="4357601"/>
            <a:ext cx="488950" cy="457200"/>
          </a:xfrm>
          <a:prstGeom prst="rect">
            <a:avLst/>
          </a:prstGeom>
          <a:noFill/>
          <a:ln>
            <a:noFill/>
          </a:ln>
        </p:spPr>
      </p:pic>
      <p:pic>
        <p:nvPicPr>
          <p:cNvPr id="423" name="Google Shape;423;p43"/>
          <p:cNvPicPr preferRelativeResize="0"/>
          <p:nvPr/>
        </p:nvPicPr>
        <p:blipFill rotWithShape="1">
          <a:blip r:embed="rId4">
            <a:alphaModFix/>
          </a:blip>
          <a:srcRect/>
          <a:stretch/>
        </p:blipFill>
        <p:spPr>
          <a:xfrm>
            <a:off x="7133873" y="5218838"/>
            <a:ext cx="488950" cy="457200"/>
          </a:xfrm>
          <a:prstGeom prst="rect">
            <a:avLst/>
          </a:prstGeom>
          <a:noFill/>
          <a:ln>
            <a:noFill/>
          </a:ln>
        </p:spPr>
      </p:pic>
      <p:pic>
        <p:nvPicPr>
          <p:cNvPr id="424" name="Google Shape;424;p43"/>
          <p:cNvPicPr preferRelativeResize="0"/>
          <p:nvPr/>
        </p:nvPicPr>
        <p:blipFill rotWithShape="1">
          <a:blip r:embed="rId5">
            <a:alphaModFix/>
          </a:blip>
          <a:srcRect/>
          <a:stretch/>
        </p:blipFill>
        <p:spPr>
          <a:xfrm>
            <a:off x="490754" y="6306553"/>
            <a:ext cx="1362528" cy="217106"/>
          </a:xfrm>
          <a:prstGeom prst="rect">
            <a:avLst/>
          </a:prstGeom>
          <a:noFill/>
          <a:ln>
            <a:noFill/>
          </a:ln>
        </p:spPr>
      </p:pic>
      <p:sp>
        <p:nvSpPr>
          <p:cNvPr id="425" name="Google Shape;425;p43"/>
          <p:cNvSpPr txBox="1">
            <a:spLocks noGrp="1"/>
          </p:cNvSpPr>
          <p:nvPr>
            <p:ph type="body" idx="2"/>
          </p:nvPr>
        </p:nvSpPr>
        <p:spPr>
          <a:xfrm>
            <a:off x="405112" y="629868"/>
            <a:ext cx="5432733"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3000"/>
              <a:buFont typeface="Open Sans"/>
              <a:buNone/>
              <a:defRPr sz="3000" b="1" i="0">
                <a:solidFill>
                  <a:schemeClr val="l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6" name="Google Shape;426;p43"/>
          <p:cNvSpPr txBox="1">
            <a:spLocks noGrp="1"/>
          </p:cNvSpPr>
          <p:nvPr>
            <p:ph type="body" idx="3"/>
          </p:nvPr>
        </p:nvSpPr>
        <p:spPr>
          <a:xfrm>
            <a:off x="722560" y="2347202"/>
            <a:ext cx="4579667" cy="453850"/>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FFFFFF"/>
              </a:buClr>
              <a:buSzPts val="1800"/>
              <a:buFont typeface="Open Sans"/>
              <a:buNone/>
              <a:defRPr sz="1800" b="1" i="0">
                <a:solidFill>
                  <a:srgbClr val="FFFFF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7" name="Google Shape;427;p43"/>
          <p:cNvSpPr txBox="1">
            <a:spLocks noGrp="1"/>
          </p:cNvSpPr>
          <p:nvPr>
            <p:ph type="body" idx="4"/>
          </p:nvPr>
        </p:nvSpPr>
        <p:spPr>
          <a:xfrm>
            <a:off x="722560" y="2832162"/>
            <a:ext cx="4579667" cy="2453473"/>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8" name="Google Shape;428;p43"/>
          <p:cNvSpPr txBox="1">
            <a:spLocks noGrp="1"/>
          </p:cNvSpPr>
          <p:nvPr>
            <p:ph type="body" idx="5"/>
          </p:nvPr>
        </p:nvSpPr>
        <p:spPr>
          <a:xfrm>
            <a:off x="7805686" y="3470546"/>
            <a:ext cx="3362325"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B1EC"/>
              </a:buClr>
              <a:buSzPts val="1400"/>
              <a:buFont typeface="Open Sans Light"/>
              <a:buNone/>
              <a:defRPr sz="1400" b="0" i="0">
                <a:solidFill>
                  <a:srgbClr val="00B1EC"/>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9" name="Google Shape;429;p43"/>
          <p:cNvSpPr txBox="1">
            <a:spLocks noGrp="1"/>
          </p:cNvSpPr>
          <p:nvPr>
            <p:ph type="body" idx="6"/>
          </p:nvPr>
        </p:nvSpPr>
        <p:spPr>
          <a:xfrm>
            <a:off x="7786435" y="4298319"/>
            <a:ext cx="3362325"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B1EC"/>
              </a:buClr>
              <a:buSzPts val="1400"/>
              <a:buFont typeface="Open Sans Light"/>
              <a:buNone/>
              <a:defRPr sz="1400" b="0" i="0">
                <a:solidFill>
                  <a:srgbClr val="00B1EC"/>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0" name="Google Shape;430;p43"/>
          <p:cNvSpPr txBox="1">
            <a:spLocks noGrp="1"/>
          </p:cNvSpPr>
          <p:nvPr>
            <p:ph type="body" idx="7"/>
          </p:nvPr>
        </p:nvSpPr>
        <p:spPr>
          <a:xfrm>
            <a:off x="7786435" y="5149278"/>
            <a:ext cx="3362325"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00B1EC"/>
              </a:buClr>
              <a:buSzPts val="1400"/>
              <a:buFont typeface="Open Sans Light"/>
              <a:buNone/>
              <a:defRPr sz="1400" b="0" i="0">
                <a:solidFill>
                  <a:srgbClr val="00B1EC"/>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0_Custom Layout">
  <p:cSld name="30_Custom Layout">
    <p:bg>
      <p:bgPr>
        <a:solidFill>
          <a:srgbClr val="F2F2F2"/>
        </a:solidFill>
        <a:effectLst/>
      </p:bgPr>
    </p:bg>
    <p:spTree>
      <p:nvGrpSpPr>
        <p:cNvPr id="1" name="Shape 431"/>
        <p:cNvGrpSpPr/>
        <p:nvPr/>
      </p:nvGrpSpPr>
      <p:grpSpPr>
        <a:xfrm>
          <a:off x="0" y="0"/>
          <a:ext cx="0" cy="0"/>
          <a:chOff x="0" y="0"/>
          <a:chExt cx="0" cy="0"/>
        </a:xfrm>
      </p:grpSpPr>
      <p:pic>
        <p:nvPicPr>
          <p:cNvPr id="432" name="Google Shape;432;p44" descr="A picture containing remote, control, indoor, clos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433" name="Google Shape;433;p44"/>
          <p:cNvPicPr preferRelativeResize="0"/>
          <p:nvPr/>
        </p:nvPicPr>
        <p:blipFill rotWithShape="1">
          <a:blip r:embed="rId3">
            <a:alphaModFix/>
          </a:blip>
          <a:srcRect/>
          <a:stretch/>
        </p:blipFill>
        <p:spPr>
          <a:xfrm>
            <a:off x="490961" y="1941825"/>
            <a:ext cx="475569" cy="444688"/>
          </a:xfrm>
          <a:prstGeom prst="rect">
            <a:avLst/>
          </a:prstGeom>
          <a:noFill/>
          <a:ln>
            <a:noFill/>
          </a:ln>
        </p:spPr>
      </p:pic>
      <p:pic>
        <p:nvPicPr>
          <p:cNvPr id="434" name="Google Shape;434;p44"/>
          <p:cNvPicPr preferRelativeResize="0"/>
          <p:nvPr/>
        </p:nvPicPr>
        <p:blipFill rotWithShape="1">
          <a:blip r:embed="rId3">
            <a:alphaModFix/>
          </a:blip>
          <a:srcRect/>
          <a:stretch/>
        </p:blipFill>
        <p:spPr>
          <a:xfrm>
            <a:off x="490961" y="2769758"/>
            <a:ext cx="475569" cy="444688"/>
          </a:xfrm>
          <a:prstGeom prst="rect">
            <a:avLst/>
          </a:prstGeom>
          <a:noFill/>
          <a:ln>
            <a:noFill/>
          </a:ln>
        </p:spPr>
      </p:pic>
      <p:pic>
        <p:nvPicPr>
          <p:cNvPr id="435" name="Google Shape;435;p44"/>
          <p:cNvPicPr preferRelativeResize="0"/>
          <p:nvPr/>
        </p:nvPicPr>
        <p:blipFill rotWithShape="1">
          <a:blip r:embed="rId3">
            <a:alphaModFix/>
          </a:blip>
          <a:srcRect/>
          <a:stretch/>
        </p:blipFill>
        <p:spPr>
          <a:xfrm>
            <a:off x="490961" y="3620557"/>
            <a:ext cx="475569" cy="444688"/>
          </a:xfrm>
          <a:prstGeom prst="rect">
            <a:avLst/>
          </a:prstGeom>
          <a:noFill/>
          <a:ln>
            <a:noFill/>
          </a:ln>
        </p:spPr>
      </p:pic>
      <p:pic>
        <p:nvPicPr>
          <p:cNvPr id="436" name="Google Shape;436;p44"/>
          <p:cNvPicPr preferRelativeResize="0"/>
          <p:nvPr/>
        </p:nvPicPr>
        <p:blipFill rotWithShape="1">
          <a:blip r:embed="rId4">
            <a:alphaModFix/>
          </a:blip>
          <a:srcRect/>
          <a:stretch/>
        </p:blipFill>
        <p:spPr>
          <a:xfrm>
            <a:off x="490961" y="6311348"/>
            <a:ext cx="1362321" cy="212310"/>
          </a:xfrm>
          <a:prstGeom prst="rect">
            <a:avLst/>
          </a:prstGeom>
          <a:noFill/>
          <a:ln>
            <a:noFill/>
          </a:ln>
        </p:spPr>
      </p:pic>
      <p:sp>
        <p:nvSpPr>
          <p:cNvPr id="437" name="Google Shape;437;p44"/>
          <p:cNvSpPr txBox="1">
            <a:spLocks noGrp="1"/>
          </p:cNvSpPr>
          <p:nvPr>
            <p:ph type="body" idx="1"/>
          </p:nvPr>
        </p:nvSpPr>
        <p:spPr>
          <a:xfrm>
            <a:off x="405112" y="275625"/>
            <a:ext cx="11344929"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000"/>
              <a:buNone/>
              <a:defRPr sz="1000" b="1">
                <a:solidFill>
                  <a:schemeClr val="lt1"/>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8" name="Google Shape;438;p44"/>
          <p:cNvSpPr txBox="1">
            <a:spLocks noGrp="1"/>
          </p:cNvSpPr>
          <p:nvPr>
            <p:ph type="body" idx="2"/>
          </p:nvPr>
        </p:nvSpPr>
        <p:spPr>
          <a:xfrm>
            <a:off x="405112" y="629868"/>
            <a:ext cx="11344929"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3000"/>
              <a:buFont typeface="Open Sans"/>
              <a:buNone/>
              <a:defRPr sz="3000" b="1" i="0">
                <a:solidFill>
                  <a:schemeClr val="l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44"/>
          <p:cNvSpPr txBox="1">
            <a:spLocks noGrp="1"/>
          </p:cNvSpPr>
          <p:nvPr>
            <p:ph type="body" idx="3"/>
          </p:nvPr>
        </p:nvSpPr>
        <p:spPr>
          <a:xfrm>
            <a:off x="1116330" y="1902757"/>
            <a:ext cx="3362325"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chemeClr val="lt1"/>
              </a:buClr>
              <a:buSzPts val="1400"/>
              <a:buFont typeface="Open Sans Light"/>
              <a:buNone/>
              <a:defRPr sz="1400" b="0" i="0">
                <a:solidFill>
                  <a:schemeClr val="lt1"/>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44"/>
          <p:cNvSpPr txBox="1">
            <a:spLocks noGrp="1"/>
          </p:cNvSpPr>
          <p:nvPr>
            <p:ph type="body" idx="4"/>
          </p:nvPr>
        </p:nvSpPr>
        <p:spPr>
          <a:xfrm>
            <a:off x="1116330" y="2730690"/>
            <a:ext cx="3362325"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chemeClr val="lt1"/>
              </a:buClr>
              <a:buSzPts val="1400"/>
              <a:buFont typeface="Open Sans Light"/>
              <a:buNone/>
              <a:defRPr sz="1400" b="0" i="0">
                <a:solidFill>
                  <a:schemeClr val="lt1"/>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1" name="Google Shape;441;p44"/>
          <p:cNvSpPr txBox="1">
            <a:spLocks noGrp="1"/>
          </p:cNvSpPr>
          <p:nvPr>
            <p:ph type="body" idx="5"/>
          </p:nvPr>
        </p:nvSpPr>
        <p:spPr>
          <a:xfrm>
            <a:off x="1116330" y="3581489"/>
            <a:ext cx="3362325" cy="52282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chemeClr val="lt1"/>
              </a:buClr>
              <a:buSzPts val="1400"/>
              <a:buFont typeface="Open Sans Light"/>
              <a:buNone/>
              <a:defRPr sz="1400" b="0" i="0">
                <a:solidFill>
                  <a:schemeClr val="lt1"/>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2" name="Google Shape;442;p44"/>
          <p:cNvSpPr txBox="1"/>
          <p:nvPr/>
        </p:nvSpPr>
        <p:spPr>
          <a:xfrm>
            <a:off x="11480677" y="6395955"/>
            <a:ext cx="177934"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chemeClr val="lt1"/>
                </a:solidFill>
                <a:latin typeface="Open Sans"/>
                <a:ea typeface="Open Sans"/>
                <a:cs typeface="Open Sans"/>
                <a:sym typeface="Open Sans"/>
              </a:rPr>
              <a:t>‹#›</a:t>
            </a:fld>
            <a:endParaRPr sz="1100" b="0" i="0">
              <a:solidFill>
                <a:schemeClr val="lt1"/>
              </a:solidFill>
              <a:latin typeface="Open Sans"/>
              <a:ea typeface="Open Sans"/>
              <a:cs typeface="Open Sans"/>
              <a:sym typeface="Open Sa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 name="Shape 443"/>
        <p:cNvGrpSpPr/>
        <p:nvPr/>
      </p:nvGrpSpPr>
      <p:grpSpPr>
        <a:xfrm>
          <a:off x="0" y="0"/>
          <a:ext cx="0" cy="0"/>
          <a:chOff x="0" y="0"/>
          <a:chExt cx="0" cy="0"/>
        </a:xfrm>
      </p:grpSpPr>
      <p:pic>
        <p:nvPicPr>
          <p:cNvPr id="444" name="Google Shape;444;p45" descr="A picture containing remote, control, indoor, close&#10;&#10;Description automatically generated"/>
          <p:cNvPicPr preferRelativeResize="0"/>
          <p:nvPr/>
        </p:nvPicPr>
        <p:blipFill rotWithShape="1">
          <a:blip r:embed="rId2">
            <a:alphaModFix/>
          </a:blip>
          <a:srcRect/>
          <a:stretch/>
        </p:blipFill>
        <p:spPr>
          <a:xfrm>
            <a:off x="-1" y="1529318"/>
            <a:ext cx="6889173" cy="4341545"/>
          </a:xfrm>
          <a:prstGeom prst="rect">
            <a:avLst/>
          </a:prstGeom>
          <a:noFill/>
          <a:ln>
            <a:noFill/>
          </a:ln>
        </p:spPr>
      </p:pic>
      <p:sp>
        <p:nvSpPr>
          <p:cNvPr id="445" name="Google Shape;445;p45"/>
          <p:cNvSpPr/>
          <p:nvPr/>
        </p:nvSpPr>
        <p:spPr>
          <a:xfrm>
            <a:off x="0" y="1529318"/>
            <a:ext cx="6889172" cy="4341545"/>
          </a:xfrm>
          <a:prstGeom prst="rect">
            <a:avLst/>
          </a:prstGeom>
          <a:solidFill>
            <a:srgbClr val="00B0F0">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6" name="Google Shape;446;p45"/>
          <p:cNvSpPr/>
          <p:nvPr/>
        </p:nvSpPr>
        <p:spPr>
          <a:xfrm>
            <a:off x="6889172" y="1529318"/>
            <a:ext cx="5302828" cy="4341545"/>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45"/>
          <p:cNvSpPr/>
          <p:nvPr/>
        </p:nvSpPr>
        <p:spPr>
          <a:xfrm rot="5400000" flipH="1">
            <a:off x="9517727" y="1526939"/>
            <a:ext cx="45719" cy="2938433"/>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8" name="Google Shape;448;p45"/>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49" name="Google Shape;449;p45"/>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450" name="Google Shape;450;p45"/>
          <p:cNvSpPr txBox="1">
            <a:spLocks noGrp="1"/>
          </p:cNvSpPr>
          <p:nvPr>
            <p:ph type="body" idx="2"/>
          </p:nvPr>
        </p:nvSpPr>
        <p:spPr>
          <a:xfrm>
            <a:off x="405113" y="638467"/>
            <a:ext cx="11211044"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45"/>
          <p:cNvSpPr txBox="1">
            <a:spLocks noGrp="1"/>
          </p:cNvSpPr>
          <p:nvPr>
            <p:ph type="body" idx="3"/>
          </p:nvPr>
        </p:nvSpPr>
        <p:spPr>
          <a:xfrm>
            <a:off x="7963786" y="2321766"/>
            <a:ext cx="3153600" cy="453850"/>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FFFFFF"/>
              </a:buClr>
              <a:buSzPts val="1800"/>
              <a:buFont typeface="Open Sans"/>
              <a:buNone/>
              <a:defRPr sz="1800" b="1" i="0">
                <a:solidFill>
                  <a:srgbClr val="FFFFF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p45"/>
          <p:cNvSpPr txBox="1">
            <a:spLocks noGrp="1"/>
          </p:cNvSpPr>
          <p:nvPr>
            <p:ph type="body" idx="4"/>
          </p:nvPr>
        </p:nvSpPr>
        <p:spPr>
          <a:xfrm>
            <a:off x="7963786" y="3362524"/>
            <a:ext cx="3153600" cy="2107033"/>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 name="Shape 453"/>
        <p:cNvGrpSpPr/>
        <p:nvPr/>
      </p:nvGrpSpPr>
      <p:grpSpPr>
        <a:xfrm>
          <a:off x="0" y="0"/>
          <a:ext cx="0" cy="0"/>
          <a:chOff x="0" y="0"/>
          <a:chExt cx="0" cy="0"/>
        </a:xfrm>
      </p:grpSpPr>
      <p:sp>
        <p:nvSpPr>
          <p:cNvPr id="454" name="Google Shape;454;p46"/>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55" name="Google Shape;455;p46"/>
          <p:cNvPicPr preferRelativeResize="0"/>
          <p:nvPr/>
        </p:nvPicPr>
        <p:blipFill rotWithShape="1">
          <a:blip r:embed="rId2">
            <a:alphaModFix/>
          </a:blip>
          <a:srcRect/>
          <a:stretch/>
        </p:blipFill>
        <p:spPr>
          <a:xfrm>
            <a:off x="490961" y="6311348"/>
            <a:ext cx="1362321" cy="212310"/>
          </a:xfrm>
          <a:prstGeom prst="rect">
            <a:avLst/>
          </a:prstGeom>
          <a:noFill/>
          <a:ln>
            <a:noFill/>
          </a:ln>
        </p:spPr>
      </p:pic>
      <p:sp>
        <p:nvSpPr>
          <p:cNvPr id="456" name="Google Shape;456;p46"/>
          <p:cNvSpPr/>
          <p:nvPr/>
        </p:nvSpPr>
        <p:spPr>
          <a:xfrm>
            <a:off x="8120783" y="1529318"/>
            <a:ext cx="4071215" cy="4341545"/>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7" name="Google Shape;457;p46"/>
          <p:cNvSpPr/>
          <p:nvPr/>
        </p:nvSpPr>
        <p:spPr>
          <a:xfrm rot="5400000" flipH="1">
            <a:off x="10114491" y="1887714"/>
            <a:ext cx="45719" cy="2231781"/>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 name="Google Shape;458;p46"/>
          <p:cNvSpPr/>
          <p:nvPr/>
        </p:nvSpPr>
        <p:spPr>
          <a:xfrm>
            <a:off x="4054806" y="1529318"/>
            <a:ext cx="4071215" cy="4341545"/>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46"/>
          <p:cNvSpPr/>
          <p:nvPr/>
        </p:nvSpPr>
        <p:spPr>
          <a:xfrm>
            <a:off x="-1" y="1529318"/>
            <a:ext cx="4071215" cy="4341545"/>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0" name="Google Shape;460;p46" descr="A picture containing remote, control, indoor, close&#10;&#10;Description automatically generated"/>
          <p:cNvPicPr preferRelativeResize="0"/>
          <p:nvPr/>
        </p:nvPicPr>
        <p:blipFill rotWithShape="1">
          <a:blip r:embed="rId3">
            <a:alphaModFix/>
          </a:blip>
          <a:srcRect/>
          <a:stretch/>
        </p:blipFill>
        <p:spPr>
          <a:xfrm>
            <a:off x="4049566" y="1529318"/>
            <a:ext cx="4071215" cy="4341545"/>
          </a:xfrm>
          <a:prstGeom prst="rect">
            <a:avLst/>
          </a:prstGeom>
          <a:noFill/>
          <a:ln>
            <a:noFill/>
          </a:ln>
        </p:spPr>
      </p:pic>
      <p:sp>
        <p:nvSpPr>
          <p:cNvPr id="461" name="Google Shape;461;p46"/>
          <p:cNvSpPr/>
          <p:nvPr/>
        </p:nvSpPr>
        <p:spPr>
          <a:xfrm>
            <a:off x="4049566" y="1529317"/>
            <a:ext cx="4071216" cy="4341545"/>
          </a:xfrm>
          <a:prstGeom prst="rect">
            <a:avLst/>
          </a:prstGeom>
          <a:solidFill>
            <a:srgbClr val="00B0F0">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 name="Google Shape;462;p46"/>
          <p:cNvSpPr txBox="1">
            <a:spLocks noGrp="1"/>
          </p:cNvSpPr>
          <p:nvPr>
            <p:ph type="body" idx="2"/>
          </p:nvPr>
        </p:nvSpPr>
        <p:spPr>
          <a:xfrm>
            <a:off x="405113" y="638467"/>
            <a:ext cx="11211044"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3" name="Google Shape;463;p46"/>
          <p:cNvSpPr txBox="1">
            <a:spLocks noGrp="1"/>
          </p:cNvSpPr>
          <p:nvPr>
            <p:ph type="body" idx="3"/>
          </p:nvPr>
        </p:nvSpPr>
        <p:spPr>
          <a:xfrm>
            <a:off x="8560550" y="2290763"/>
            <a:ext cx="3153600" cy="453850"/>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FFFFFF"/>
              </a:buClr>
              <a:buSzPts val="1800"/>
              <a:buFont typeface="Open Sans"/>
              <a:buNone/>
              <a:defRPr sz="1800" b="1" i="0">
                <a:solidFill>
                  <a:srgbClr val="FFFFF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4" name="Google Shape;464;p46"/>
          <p:cNvSpPr txBox="1">
            <a:spLocks noGrp="1"/>
          </p:cNvSpPr>
          <p:nvPr>
            <p:ph type="body" idx="4"/>
          </p:nvPr>
        </p:nvSpPr>
        <p:spPr>
          <a:xfrm>
            <a:off x="8560550" y="3306022"/>
            <a:ext cx="3153600" cy="2151502"/>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5" name="Google Shape;465;p46"/>
          <p:cNvSpPr/>
          <p:nvPr/>
        </p:nvSpPr>
        <p:spPr>
          <a:xfrm rot="5400000" flipH="1">
            <a:off x="2029270" y="1887714"/>
            <a:ext cx="45719" cy="2231781"/>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46"/>
          <p:cNvSpPr txBox="1">
            <a:spLocks noGrp="1"/>
          </p:cNvSpPr>
          <p:nvPr>
            <p:ph type="body" idx="5"/>
          </p:nvPr>
        </p:nvSpPr>
        <p:spPr>
          <a:xfrm>
            <a:off x="475329" y="2290763"/>
            <a:ext cx="3153600" cy="453850"/>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FFFFFF"/>
              </a:buClr>
              <a:buSzPts val="1800"/>
              <a:buFont typeface="Open Sans"/>
              <a:buNone/>
              <a:defRPr sz="1800" b="1" i="0">
                <a:solidFill>
                  <a:srgbClr val="FFFFF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7" name="Google Shape;467;p46"/>
          <p:cNvSpPr txBox="1">
            <a:spLocks noGrp="1"/>
          </p:cNvSpPr>
          <p:nvPr>
            <p:ph type="body" idx="6"/>
          </p:nvPr>
        </p:nvSpPr>
        <p:spPr>
          <a:xfrm>
            <a:off x="475329" y="3306022"/>
            <a:ext cx="3153600" cy="2151502"/>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3_Custom Layout">
  <p:cSld name="33_Custom Layout">
    <p:bg>
      <p:bgPr>
        <a:solidFill>
          <a:srgbClr val="F2F2F2"/>
        </a:solidFill>
        <a:effectLst/>
      </p:bgPr>
    </p:bg>
    <p:spTree>
      <p:nvGrpSpPr>
        <p:cNvPr id="1" name="Shape 468"/>
        <p:cNvGrpSpPr/>
        <p:nvPr/>
      </p:nvGrpSpPr>
      <p:grpSpPr>
        <a:xfrm>
          <a:off x="0" y="0"/>
          <a:ext cx="0" cy="0"/>
          <a:chOff x="0" y="0"/>
          <a:chExt cx="0" cy="0"/>
        </a:xfrm>
      </p:grpSpPr>
      <p:sp>
        <p:nvSpPr>
          <p:cNvPr id="469" name="Google Shape;469;p47"/>
          <p:cNvSpPr/>
          <p:nvPr/>
        </p:nvSpPr>
        <p:spPr>
          <a:xfrm>
            <a:off x="398283" y="4581183"/>
            <a:ext cx="3724210" cy="12273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70" name="Google Shape;470;p47" descr="A picture containing remote, control, indoor, close&#10;&#10;Description automatically generated"/>
          <p:cNvPicPr preferRelativeResize="0"/>
          <p:nvPr/>
        </p:nvPicPr>
        <p:blipFill rotWithShape="1">
          <a:blip r:embed="rId2">
            <a:alphaModFix/>
          </a:blip>
          <a:srcRect/>
          <a:stretch/>
        </p:blipFill>
        <p:spPr>
          <a:xfrm>
            <a:off x="8067620" y="1524138"/>
            <a:ext cx="3724212" cy="3057046"/>
          </a:xfrm>
          <a:prstGeom prst="rect">
            <a:avLst/>
          </a:prstGeom>
          <a:noFill/>
          <a:ln>
            <a:noFill/>
          </a:ln>
        </p:spPr>
      </p:pic>
      <p:sp>
        <p:nvSpPr>
          <p:cNvPr id="471" name="Google Shape;471;p47"/>
          <p:cNvSpPr/>
          <p:nvPr/>
        </p:nvSpPr>
        <p:spPr>
          <a:xfrm>
            <a:off x="8067619" y="1524136"/>
            <a:ext cx="3724212" cy="3057047"/>
          </a:xfrm>
          <a:prstGeom prst="rect">
            <a:avLst/>
          </a:prstGeom>
          <a:solidFill>
            <a:srgbClr val="00B1EC">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72" name="Google Shape;472;p47" descr="A picture containing remote, control, indoor, close&#10;&#10;Description automatically generated"/>
          <p:cNvPicPr preferRelativeResize="0"/>
          <p:nvPr/>
        </p:nvPicPr>
        <p:blipFill rotWithShape="1">
          <a:blip r:embed="rId2">
            <a:alphaModFix/>
          </a:blip>
          <a:srcRect/>
          <a:stretch/>
        </p:blipFill>
        <p:spPr>
          <a:xfrm>
            <a:off x="4232951" y="1524138"/>
            <a:ext cx="3724212" cy="3057046"/>
          </a:xfrm>
          <a:prstGeom prst="rect">
            <a:avLst/>
          </a:prstGeom>
          <a:noFill/>
          <a:ln>
            <a:noFill/>
          </a:ln>
        </p:spPr>
      </p:pic>
      <p:sp>
        <p:nvSpPr>
          <p:cNvPr id="473" name="Google Shape;473;p47"/>
          <p:cNvSpPr/>
          <p:nvPr/>
        </p:nvSpPr>
        <p:spPr>
          <a:xfrm>
            <a:off x="4232950" y="1524136"/>
            <a:ext cx="3724212" cy="3057047"/>
          </a:xfrm>
          <a:prstGeom prst="rect">
            <a:avLst/>
          </a:prstGeom>
          <a:solidFill>
            <a:srgbClr val="00B1EC">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74" name="Google Shape;474;p47" descr="A picture containing remote, control, indoor, close&#10;&#10;Description automatically generated"/>
          <p:cNvPicPr preferRelativeResize="0"/>
          <p:nvPr/>
        </p:nvPicPr>
        <p:blipFill rotWithShape="1">
          <a:blip r:embed="rId2">
            <a:alphaModFix/>
          </a:blip>
          <a:srcRect/>
          <a:stretch/>
        </p:blipFill>
        <p:spPr>
          <a:xfrm>
            <a:off x="398284" y="1524138"/>
            <a:ext cx="3724212" cy="3057046"/>
          </a:xfrm>
          <a:prstGeom prst="rect">
            <a:avLst/>
          </a:prstGeom>
          <a:noFill/>
          <a:ln>
            <a:noFill/>
          </a:ln>
        </p:spPr>
      </p:pic>
      <p:sp>
        <p:nvSpPr>
          <p:cNvPr id="475" name="Google Shape;475;p47"/>
          <p:cNvSpPr/>
          <p:nvPr/>
        </p:nvSpPr>
        <p:spPr>
          <a:xfrm>
            <a:off x="398283" y="1524136"/>
            <a:ext cx="3724212" cy="3057047"/>
          </a:xfrm>
          <a:prstGeom prst="rect">
            <a:avLst/>
          </a:prstGeom>
          <a:solidFill>
            <a:srgbClr val="00B1EC">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47"/>
          <p:cNvSpPr/>
          <p:nvPr/>
        </p:nvSpPr>
        <p:spPr>
          <a:xfrm>
            <a:off x="4233895" y="4581183"/>
            <a:ext cx="3724210" cy="12273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47"/>
          <p:cNvSpPr/>
          <p:nvPr/>
        </p:nvSpPr>
        <p:spPr>
          <a:xfrm>
            <a:off x="8069506" y="4581183"/>
            <a:ext cx="3724210" cy="12273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p47"/>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9" name="Google Shape;479;p47"/>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480" name="Google Shape;480;p47"/>
          <p:cNvSpPr txBox="1">
            <a:spLocks noGrp="1"/>
          </p:cNvSpPr>
          <p:nvPr>
            <p:ph type="body" idx="2"/>
          </p:nvPr>
        </p:nvSpPr>
        <p:spPr>
          <a:xfrm>
            <a:off x="405113" y="638467"/>
            <a:ext cx="11211044"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1" name="Google Shape;481;p47"/>
          <p:cNvSpPr txBox="1">
            <a:spLocks noGrp="1"/>
          </p:cNvSpPr>
          <p:nvPr>
            <p:ph type="body" idx="3"/>
          </p:nvPr>
        </p:nvSpPr>
        <p:spPr>
          <a:xfrm>
            <a:off x="641351" y="4754363"/>
            <a:ext cx="3005488" cy="841881"/>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2" name="Google Shape;482;p47"/>
          <p:cNvSpPr txBox="1">
            <a:spLocks noGrp="1"/>
          </p:cNvSpPr>
          <p:nvPr>
            <p:ph type="body" idx="4"/>
          </p:nvPr>
        </p:nvSpPr>
        <p:spPr>
          <a:xfrm>
            <a:off x="4501081" y="4754363"/>
            <a:ext cx="3005488" cy="841881"/>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3" name="Google Shape;483;p47"/>
          <p:cNvSpPr txBox="1">
            <a:spLocks noGrp="1"/>
          </p:cNvSpPr>
          <p:nvPr>
            <p:ph type="body" idx="5"/>
          </p:nvPr>
        </p:nvSpPr>
        <p:spPr>
          <a:xfrm>
            <a:off x="8351186" y="4754363"/>
            <a:ext cx="3005488" cy="841881"/>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4_Custom Layout">
  <p:cSld name="34_Custom Layout">
    <p:bg>
      <p:bgPr>
        <a:solidFill>
          <a:schemeClr val="lt1"/>
        </a:solidFill>
        <a:effectLst/>
      </p:bgPr>
    </p:bg>
    <p:spTree>
      <p:nvGrpSpPr>
        <p:cNvPr id="1" name="Shape 484"/>
        <p:cNvGrpSpPr/>
        <p:nvPr/>
      </p:nvGrpSpPr>
      <p:grpSpPr>
        <a:xfrm>
          <a:off x="0" y="0"/>
          <a:ext cx="0" cy="0"/>
          <a:chOff x="0" y="0"/>
          <a:chExt cx="0" cy="0"/>
        </a:xfrm>
      </p:grpSpPr>
      <p:sp>
        <p:nvSpPr>
          <p:cNvPr id="485" name="Google Shape;485;p48"/>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6" name="Google Shape;486;p48"/>
          <p:cNvPicPr preferRelativeResize="0"/>
          <p:nvPr/>
        </p:nvPicPr>
        <p:blipFill rotWithShape="1">
          <a:blip r:embed="rId2">
            <a:alphaModFix/>
          </a:blip>
          <a:srcRect/>
          <a:stretch/>
        </p:blipFill>
        <p:spPr>
          <a:xfrm>
            <a:off x="490961" y="6311348"/>
            <a:ext cx="1362321" cy="212310"/>
          </a:xfrm>
          <a:prstGeom prst="rect">
            <a:avLst/>
          </a:prstGeom>
          <a:noFill/>
          <a:ln>
            <a:noFill/>
          </a:ln>
        </p:spPr>
      </p:pic>
      <p:pic>
        <p:nvPicPr>
          <p:cNvPr id="487" name="Google Shape;487;p48" descr="A picture containing remote, control, indoor, close&#10;&#10;Description automatically generated"/>
          <p:cNvPicPr preferRelativeResize="0"/>
          <p:nvPr/>
        </p:nvPicPr>
        <p:blipFill rotWithShape="1">
          <a:blip r:embed="rId3">
            <a:alphaModFix/>
          </a:blip>
          <a:srcRect/>
          <a:stretch/>
        </p:blipFill>
        <p:spPr>
          <a:xfrm>
            <a:off x="540194" y="3696079"/>
            <a:ext cx="2725358" cy="2237130"/>
          </a:xfrm>
          <a:prstGeom prst="rect">
            <a:avLst/>
          </a:prstGeom>
          <a:noFill/>
          <a:ln>
            <a:noFill/>
          </a:ln>
        </p:spPr>
      </p:pic>
      <p:sp>
        <p:nvSpPr>
          <p:cNvPr id="488" name="Google Shape;488;p48"/>
          <p:cNvSpPr/>
          <p:nvPr/>
        </p:nvSpPr>
        <p:spPr>
          <a:xfrm>
            <a:off x="540193" y="3696078"/>
            <a:ext cx="2725358" cy="2237131"/>
          </a:xfrm>
          <a:prstGeom prst="rect">
            <a:avLst/>
          </a:prstGeom>
          <a:solidFill>
            <a:srgbClr val="002060">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89" name="Google Shape;489;p48" descr="A picture containing remote, control, indoor, close&#10;&#10;Description automatically generated"/>
          <p:cNvPicPr preferRelativeResize="0"/>
          <p:nvPr/>
        </p:nvPicPr>
        <p:blipFill rotWithShape="1">
          <a:blip r:embed="rId3">
            <a:alphaModFix/>
          </a:blip>
          <a:srcRect/>
          <a:stretch/>
        </p:blipFill>
        <p:spPr>
          <a:xfrm>
            <a:off x="3335613" y="3696079"/>
            <a:ext cx="2725358" cy="2237130"/>
          </a:xfrm>
          <a:prstGeom prst="rect">
            <a:avLst/>
          </a:prstGeom>
          <a:noFill/>
          <a:ln>
            <a:noFill/>
          </a:ln>
        </p:spPr>
      </p:pic>
      <p:sp>
        <p:nvSpPr>
          <p:cNvPr id="490" name="Google Shape;490;p48"/>
          <p:cNvSpPr/>
          <p:nvPr/>
        </p:nvSpPr>
        <p:spPr>
          <a:xfrm>
            <a:off x="3335612" y="3696078"/>
            <a:ext cx="2725358" cy="2237131"/>
          </a:xfrm>
          <a:prstGeom prst="rect">
            <a:avLst/>
          </a:prstGeom>
          <a:solidFill>
            <a:srgbClr val="002060">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1" name="Google Shape;491;p48" descr="A picture containing remote, control, indoor, close&#10;&#10;Description automatically generated"/>
          <p:cNvPicPr preferRelativeResize="0"/>
          <p:nvPr/>
        </p:nvPicPr>
        <p:blipFill rotWithShape="1">
          <a:blip r:embed="rId3">
            <a:alphaModFix/>
          </a:blip>
          <a:srcRect/>
          <a:stretch/>
        </p:blipFill>
        <p:spPr>
          <a:xfrm>
            <a:off x="6131032" y="1399214"/>
            <a:ext cx="2725358" cy="2237130"/>
          </a:xfrm>
          <a:prstGeom prst="rect">
            <a:avLst/>
          </a:prstGeom>
          <a:noFill/>
          <a:ln>
            <a:noFill/>
          </a:ln>
        </p:spPr>
      </p:pic>
      <p:sp>
        <p:nvSpPr>
          <p:cNvPr id="492" name="Google Shape;492;p48"/>
          <p:cNvSpPr/>
          <p:nvPr/>
        </p:nvSpPr>
        <p:spPr>
          <a:xfrm>
            <a:off x="6131031" y="1399212"/>
            <a:ext cx="2725358" cy="2237131"/>
          </a:xfrm>
          <a:prstGeom prst="rect">
            <a:avLst/>
          </a:prstGeom>
          <a:solidFill>
            <a:srgbClr val="002060">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3" name="Google Shape;493;p48" descr="A picture containing remote, control, indoor, close&#10;&#10;Description automatically generated"/>
          <p:cNvPicPr preferRelativeResize="0"/>
          <p:nvPr/>
        </p:nvPicPr>
        <p:blipFill rotWithShape="1">
          <a:blip r:embed="rId3">
            <a:alphaModFix/>
          </a:blip>
          <a:srcRect/>
          <a:stretch/>
        </p:blipFill>
        <p:spPr>
          <a:xfrm>
            <a:off x="6131032" y="3696079"/>
            <a:ext cx="2725358" cy="2237130"/>
          </a:xfrm>
          <a:prstGeom prst="rect">
            <a:avLst/>
          </a:prstGeom>
          <a:noFill/>
          <a:ln>
            <a:noFill/>
          </a:ln>
        </p:spPr>
      </p:pic>
      <p:sp>
        <p:nvSpPr>
          <p:cNvPr id="494" name="Google Shape;494;p48"/>
          <p:cNvSpPr/>
          <p:nvPr/>
        </p:nvSpPr>
        <p:spPr>
          <a:xfrm>
            <a:off x="6131031" y="3696078"/>
            <a:ext cx="2725358" cy="2237131"/>
          </a:xfrm>
          <a:prstGeom prst="rect">
            <a:avLst/>
          </a:prstGeom>
          <a:solidFill>
            <a:srgbClr val="002060">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5" name="Google Shape;495;p48" descr="A picture containing remote, control, indoor, close&#10;&#10;Description automatically generated"/>
          <p:cNvPicPr preferRelativeResize="0"/>
          <p:nvPr/>
        </p:nvPicPr>
        <p:blipFill rotWithShape="1">
          <a:blip r:embed="rId3">
            <a:alphaModFix/>
          </a:blip>
          <a:srcRect/>
          <a:stretch/>
        </p:blipFill>
        <p:spPr>
          <a:xfrm>
            <a:off x="8926449" y="1399214"/>
            <a:ext cx="2725358" cy="2237130"/>
          </a:xfrm>
          <a:prstGeom prst="rect">
            <a:avLst/>
          </a:prstGeom>
          <a:noFill/>
          <a:ln>
            <a:noFill/>
          </a:ln>
        </p:spPr>
      </p:pic>
      <p:sp>
        <p:nvSpPr>
          <p:cNvPr id="496" name="Google Shape;496;p48"/>
          <p:cNvSpPr/>
          <p:nvPr/>
        </p:nvSpPr>
        <p:spPr>
          <a:xfrm>
            <a:off x="8926448" y="1399212"/>
            <a:ext cx="2725358" cy="2237131"/>
          </a:xfrm>
          <a:prstGeom prst="rect">
            <a:avLst/>
          </a:prstGeom>
          <a:solidFill>
            <a:srgbClr val="002060">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7" name="Google Shape;497;p48" descr="A picture containing remote, control, indoor, close&#10;&#10;Description automatically generated"/>
          <p:cNvPicPr preferRelativeResize="0"/>
          <p:nvPr/>
        </p:nvPicPr>
        <p:blipFill rotWithShape="1">
          <a:blip r:embed="rId3">
            <a:alphaModFix/>
          </a:blip>
          <a:srcRect/>
          <a:stretch/>
        </p:blipFill>
        <p:spPr>
          <a:xfrm>
            <a:off x="8926449" y="3696079"/>
            <a:ext cx="2725358" cy="2237130"/>
          </a:xfrm>
          <a:prstGeom prst="rect">
            <a:avLst/>
          </a:prstGeom>
          <a:noFill/>
          <a:ln>
            <a:noFill/>
          </a:ln>
        </p:spPr>
      </p:pic>
      <p:sp>
        <p:nvSpPr>
          <p:cNvPr id="498" name="Google Shape;498;p48"/>
          <p:cNvSpPr/>
          <p:nvPr/>
        </p:nvSpPr>
        <p:spPr>
          <a:xfrm>
            <a:off x="8926448" y="3696078"/>
            <a:ext cx="2725358" cy="2237131"/>
          </a:xfrm>
          <a:prstGeom prst="rect">
            <a:avLst/>
          </a:prstGeom>
          <a:solidFill>
            <a:srgbClr val="002060">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48"/>
          <p:cNvSpPr/>
          <p:nvPr/>
        </p:nvSpPr>
        <p:spPr>
          <a:xfrm rot="10800000" flipH="1">
            <a:off x="540192" y="1557753"/>
            <a:ext cx="45719" cy="1713962"/>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48"/>
          <p:cNvSpPr txBox="1">
            <a:spLocks noGrp="1"/>
          </p:cNvSpPr>
          <p:nvPr>
            <p:ph type="body" idx="2"/>
          </p:nvPr>
        </p:nvSpPr>
        <p:spPr>
          <a:xfrm>
            <a:off x="405113" y="638467"/>
            <a:ext cx="11211044"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1" name="Google Shape;501;p48"/>
          <p:cNvSpPr txBox="1">
            <a:spLocks noGrp="1"/>
          </p:cNvSpPr>
          <p:nvPr>
            <p:ph type="body" idx="3"/>
          </p:nvPr>
        </p:nvSpPr>
        <p:spPr>
          <a:xfrm>
            <a:off x="743609" y="1560830"/>
            <a:ext cx="4579667" cy="453850"/>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800"/>
              <a:buFont typeface="Open Sans"/>
              <a:buNone/>
              <a:defRPr sz="18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 name="Google Shape;502;p48"/>
          <p:cNvSpPr txBox="1">
            <a:spLocks noGrp="1"/>
          </p:cNvSpPr>
          <p:nvPr>
            <p:ph type="body" idx="4"/>
          </p:nvPr>
        </p:nvSpPr>
        <p:spPr>
          <a:xfrm>
            <a:off x="743609" y="2045790"/>
            <a:ext cx="4579667" cy="1225925"/>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5_Custom Layout">
  <p:cSld name="35_Custom Layout">
    <p:bg>
      <p:bgPr>
        <a:solidFill>
          <a:schemeClr val="lt1"/>
        </a:solidFill>
        <a:effectLst/>
      </p:bgPr>
    </p:bg>
    <p:spTree>
      <p:nvGrpSpPr>
        <p:cNvPr id="1" name="Shape 503"/>
        <p:cNvGrpSpPr/>
        <p:nvPr/>
      </p:nvGrpSpPr>
      <p:grpSpPr>
        <a:xfrm>
          <a:off x="0" y="0"/>
          <a:ext cx="0" cy="0"/>
          <a:chOff x="0" y="0"/>
          <a:chExt cx="0" cy="0"/>
        </a:xfrm>
      </p:grpSpPr>
      <p:sp>
        <p:nvSpPr>
          <p:cNvPr id="504" name="Google Shape;504;p49"/>
          <p:cNvSpPr txBox="1">
            <a:spLocks noGrp="1"/>
          </p:cNvSpPr>
          <p:nvPr>
            <p:ph type="body" idx="1"/>
          </p:nvPr>
        </p:nvSpPr>
        <p:spPr>
          <a:xfrm>
            <a:off x="405113" y="275625"/>
            <a:ext cx="5416474"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05" name="Google Shape;505;p49"/>
          <p:cNvPicPr preferRelativeResize="0"/>
          <p:nvPr/>
        </p:nvPicPr>
        <p:blipFill rotWithShape="1">
          <a:blip r:embed="rId2">
            <a:alphaModFix/>
          </a:blip>
          <a:srcRect/>
          <a:stretch/>
        </p:blipFill>
        <p:spPr>
          <a:xfrm>
            <a:off x="490961" y="6311348"/>
            <a:ext cx="1362321" cy="212310"/>
          </a:xfrm>
          <a:prstGeom prst="rect">
            <a:avLst/>
          </a:prstGeom>
          <a:noFill/>
          <a:ln>
            <a:noFill/>
          </a:ln>
        </p:spPr>
      </p:pic>
      <p:sp>
        <p:nvSpPr>
          <p:cNvPr id="506" name="Google Shape;506;p49"/>
          <p:cNvSpPr/>
          <p:nvPr/>
        </p:nvSpPr>
        <p:spPr>
          <a:xfrm>
            <a:off x="6191015" y="291821"/>
            <a:ext cx="5551980" cy="1975652"/>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7" name="Google Shape;507;p49"/>
          <p:cNvSpPr/>
          <p:nvPr/>
        </p:nvSpPr>
        <p:spPr>
          <a:xfrm>
            <a:off x="6191015" y="2318059"/>
            <a:ext cx="5551980" cy="1975652"/>
          </a:xfrm>
          <a:prstGeom prst="rect">
            <a:avLst/>
          </a:prstGeom>
          <a:solidFill>
            <a:srgbClr val="002B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1EC"/>
              </a:solidFill>
              <a:latin typeface="Calibri"/>
              <a:ea typeface="Calibri"/>
              <a:cs typeface="Calibri"/>
              <a:sym typeface="Calibri"/>
            </a:endParaRPr>
          </a:p>
        </p:txBody>
      </p:sp>
      <p:sp>
        <p:nvSpPr>
          <p:cNvPr id="508" name="Google Shape;508;p49"/>
          <p:cNvSpPr/>
          <p:nvPr/>
        </p:nvSpPr>
        <p:spPr>
          <a:xfrm>
            <a:off x="6191015" y="4341949"/>
            <a:ext cx="5551980" cy="1975652"/>
          </a:xfrm>
          <a:prstGeom prst="rect">
            <a:avLst/>
          </a:prstGeom>
          <a:solidFill>
            <a:srgbClr val="00339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1EC"/>
              </a:solidFill>
              <a:latin typeface="Calibri"/>
              <a:ea typeface="Calibri"/>
              <a:cs typeface="Calibri"/>
              <a:sym typeface="Calibri"/>
            </a:endParaRPr>
          </a:p>
        </p:txBody>
      </p:sp>
      <p:sp>
        <p:nvSpPr>
          <p:cNvPr id="509" name="Google Shape;509;p49"/>
          <p:cNvSpPr txBox="1"/>
          <p:nvPr/>
        </p:nvSpPr>
        <p:spPr>
          <a:xfrm>
            <a:off x="6560446" y="1330290"/>
            <a:ext cx="1306033" cy="483337"/>
          </a:xfrm>
          <a:prstGeom prst="rect">
            <a:avLst/>
          </a:prstGeom>
          <a:noFill/>
          <a:ln>
            <a:noFill/>
          </a:ln>
        </p:spPr>
        <p:txBody>
          <a:bodyPr spcFirstLastPara="1" wrap="square" lIns="91425" tIns="45700" rIns="91425" bIns="45700" anchor="t" anchorCtr="0">
            <a:spAutoFit/>
          </a:bodyPr>
          <a:lstStyle/>
          <a:p>
            <a:pPr marL="0" marR="0" lvl="0" indent="0" algn="ctr" rtl="0">
              <a:lnSpc>
                <a:spcPct val="33000"/>
              </a:lnSpc>
              <a:spcBef>
                <a:spcPts val="0"/>
              </a:spcBef>
              <a:spcAft>
                <a:spcPts val="0"/>
              </a:spcAft>
              <a:buNone/>
            </a:pPr>
            <a:r>
              <a:rPr lang="en-GB" sz="6000" b="1">
                <a:solidFill>
                  <a:schemeClr val="lt1"/>
                </a:solidFill>
                <a:latin typeface="Open Sans"/>
                <a:ea typeface="Open Sans"/>
                <a:cs typeface="Open Sans"/>
                <a:sym typeface="Open Sans"/>
              </a:rPr>
              <a:t>01</a:t>
            </a:r>
            <a:endParaRPr/>
          </a:p>
        </p:txBody>
      </p:sp>
      <p:sp>
        <p:nvSpPr>
          <p:cNvPr id="510" name="Google Shape;510;p49"/>
          <p:cNvSpPr txBox="1"/>
          <p:nvPr/>
        </p:nvSpPr>
        <p:spPr>
          <a:xfrm>
            <a:off x="6560446" y="3299339"/>
            <a:ext cx="1306033" cy="483337"/>
          </a:xfrm>
          <a:prstGeom prst="rect">
            <a:avLst/>
          </a:prstGeom>
          <a:noFill/>
          <a:ln>
            <a:noFill/>
          </a:ln>
        </p:spPr>
        <p:txBody>
          <a:bodyPr spcFirstLastPara="1" wrap="square" lIns="91425" tIns="45700" rIns="91425" bIns="45700" anchor="t" anchorCtr="0">
            <a:spAutoFit/>
          </a:bodyPr>
          <a:lstStyle/>
          <a:p>
            <a:pPr marL="0" marR="0" lvl="0" indent="0" algn="ctr" rtl="0">
              <a:lnSpc>
                <a:spcPct val="33000"/>
              </a:lnSpc>
              <a:spcBef>
                <a:spcPts val="0"/>
              </a:spcBef>
              <a:spcAft>
                <a:spcPts val="0"/>
              </a:spcAft>
              <a:buNone/>
            </a:pPr>
            <a:r>
              <a:rPr lang="en-GB" sz="6000" b="1">
                <a:solidFill>
                  <a:schemeClr val="lt1"/>
                </a:solidFill>
                <a:latin typeface="Open Sans"/>
                <a:ea typeface="Open Sans"/>
                <a:cs typeface="Open Sans"/>
                <a:sym typeface="Open Sans"/>
              </a:rPr>
              <a:t>02</a:t>
            </a:r>
            <a:endParaRPr/>
          </a:p>
        </p:txBody>
      </p:sp>
      <p:sp>
        <p:nvSpPr>
          <p:cNvPr id="511" name="Google Shape;511;p49"/>
          <p:cNvSpPr txBox="1"/>
          <p:nvPr/>
        </p:nvSpPr>
        <p:spPr>
          <a:xfrm>
            <a:off x="6560446" y="5313491"/>
            <a:ext cx="1306033" cy="483337"/>
          </a:xfrm>
          <a:prstGeom prst="rect">
            <a:avLst/>
          </a:prstGeom>
          <a:noFill/>
          <a:ln>
            <a:noFill/>
          </a:ln>
        </p:spPr>
        <p:txBody>
          <a:bodyPr spcFirstLastPara="1" wrap="square" lIns="91425" tIns="45700" rIns="91425" bIns="45700" anchor="t" anchorCtr="0">
            <a:spAutoFit/>
          </a:bodyPr>
          <a:lstStyle/>
          <a:p>
            <a:pPr marL="0" marR="0" lvl="0" indent="0" algn="ctr" rtl="0">
              <a:lnSpc>
                <a:spcPct val="33000"/>
              </a:lnSpc>
              <a:spcBef>
                <a:spcPts val="0"/>
              </a:spcBef>
              <a:spcAft>
                <a:spcPts val="0"/>
              </a:spcAft>
              <a:buNone/>
            </a:pPr>
            <a:r>
              <a:rPr lang="en-GB" sz="6000" b="1">
                <a:solidFill>
                  <a:schemeClr val="lt1"/>
                </a:solidFill>
                <a:latin typeface="Open Sans"/>
                <a:ea typeface="Open Sans"/>
                <a:cs typeface="Open Sans"/>
                <a:sym typeface="Open Sans"/>
              </a:rPr>
              <a:t>03</a:t>
            </a:r>
            <a:endParaRPr/>
          </a:p>
        </p:txBody>
      </p:sp>
      <p:sp>
        <p:nvSpPr>
          <p:cNvPr id="512" name="Google Shape;512;p49"/>
          <p:cNvSpPr/>
          <p:nvPr/>
        </p:nvSpPr>
        <p:spPr>
          <a:xfrm flipH="1">
            <a:off x="490754" y="2347202"/>
            <a:ext cx="45719" cy="2938433"/>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49"/>
          <p:cNvSpPr txBox="1">
            <a:spLocks noGrp="1"/>
          </p:cNvSpPr>
          <p:nvPr>
            <p:ph type="body" idx="2"/>
          </p:nvPr>
        </p:nvSpPr>
        <p:spPr>
          <a:xfrm>
            <a:off x="405113" y="638467"/>
            <a:ext cx="5415757"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4" name="Google Shape;514;p49"/>
          <p:cNvSpPr txBox="1">
            <a:spLocks noGrp="1"/>
          </p:cNvSpPr>
          <p:nvPr>
            <p:ph type="body" idx="3"/>
          </p:nvPr>
        </p:nvSpPr>
        <p:spPr>
          <a:xfrm>
            <a:off x="670680" y="2353703"/>
            <a:ext cx="4579667" cy="453850"/>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800"/>
              <a:buFont typeface="Open Sans"/>
              <a:buNone/>
              <a:defRPr sz="18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5" name="Google Shape;515;p49"/>
          <p:cNvSpPr txBox="1">
            <a:spLocks noGrp="1"/>
          </p:cNvSpPr>
          <p:nvPr>
            <p:ph type="body" idx="4"/>
          </p:nvPr>
        </p:nvSpPr>
        <p:spPr>
          <a:xfrm>
            <a:off x="670680" y="2838663"/>
            <a:ext cx="4579667" cy="2446972"/>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6" name="Google Shape;516;p49"/>
          <p:cNvSpPr txBox="1">
            <a:spLocks noGrp="1"/>
          </p:cNvSpPr>
          <p:nvPr>
            <p:ph type="body" idx="5"/>
          </p:nvPr>
        </p:nvSpPr>
        <p:spPr>
          <a:xfrm>
            <a:off x="7856854" y="879016"/>
            <a:ext cx="3533775" cy="87947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7" name="Google Shape;517;p49"/>
          <p:cNvSpPr txBox="1">
            <a:spLocks noGrp="1"/>
          </p:cNvSpPr>
          <p:nvPr>
            <p:ph type="body" idx="6"/>
          </p:nvPr>
        </p:nvSpPr>
        <p:spPr>
          <a:xfrm>
            <a:off x="7856854" y="2842570"/>
            <a:ext cx="3533775" cy="87947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8" name="Google Shape;518;p49"/>
          <p:cNvSpPr txBox="1">
            <a:spLocks noGrp="1"/>
          </p:cNvSpPr>
          <p:nvPr>
            <p:ph type="body" idx="7"/>
          </p:nvPr>
        </p:nvSpPr>
        <p:spPr>
          <a:xfrm>
            <a:off x="7856854" y="4873501"/>
            <a:ext cx="3533775" cy="879475"/>
          </a:xfrm>
          <a:prstGeom prst="rect">
            <a:avLst/>
          </a:prstGeom>
          <a:noFill/>
          <a:ln>
            <a:noFill/>
          </a:ln>
        </p:spPr>
        <p:txBody>
          <a:bodyPr spcFirstLastPara="1" wrap="square" lIns="91425" tIns="0" rIns="91425" bIns="45700" anchor="ctr" anchorCtr="0">
            <a:normAutofit/>
          </a:bodyPr>
          <a:lstStyle>
            <a:lvl1pPr marL="457200" lvl="0" indent="-228600" algn="l">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6_Custom Layout">
  <p:cSld name="36_Custom Layout">
    <p:bg>
      <p:bgPr>
        <a:solidFill>
          <a:schemeClr val="lt1"/>
        </a:solidFill>
        <a:effectLst/>
      </p:bgPr>
    </p:bg>
    <p:spTree>
      <p:nvGrpSpPr>
        <p:cNvPr id="1" name="Shape 519"/>
        <p:cNvGrpSpPr/>
        <p:nvPr/>
      </p:nvGrpSpPr>
      <p:grpSpPr>
        <a:xfrm>
          <a:off x="0" y="0"/>
          <a:ext cx="0" cy="0"/>
          <a:chOff x="0" y="0"/>
          <a:chExt cx="0" cy="0"/>
        </a:xfrm>
      </p:grpSpPr>
      <p:sp>
        <p:nvSpPr>
          <p:cNvPr id="520" name="Google Shape;520;p50"/>
          <p:cNvSpPr txBox="1">
            <a:spLocks noGrp="1"/>
          </p:cNvSpPr>
          <p:nvPr>
            <p:ph type="body" idx="1"/>
          </p:nvPr>
        </p:nvSpPr>
        <p:spPr>
          <a:xfrm>
            <a:off x="405113" y="275625"/>
            <a:ext cx="5416474"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1" name="Google Shape;521;p50"/>
          <p:cNvPicPr preferRelativeResize="0"/>
          <p:nvPr/>
        </p:nvPicPr>
        <p:blipFill rotWithShape="1">
          <a:blip r:embed="rId2">
            <a:alphaModFix/>
          </a:blip>
          <a:srcRect/>
          <a:stretch/>
        </p:blipFill>
        <p:spPr>
          <a:xfrm>
            <a:off x="490961" y="6311348"/>
            <a:ext cx="1362321" cy="212310"/>
          </a:xfrm>
          <a:prstGeom prst="rect">
            <a:avLst/>
          </a:prstGeom>
          <a:noFill/>
          <a:ln>
            <a:noFill/>
          </a:ln>
        </p:spPr>
      </p:pic>
      <p:sp>
        <p:nvSpPr>
          <p:cNvPr id="522" name="Google Shape;522;p50"/>
          <p:cNvSpPr/>
          <p:nvPr/>
        </p:nvSpPr>
        <p:spPr>
          <a:xfrm flipH="1">
            <a:off x="490754" y="2347202"/>
            <a:ext cx="45719" cy="2938433"/>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50"/>
          <p:cNvSpPr/>
          <p:nvPr/>
        </p:nvSpPr>
        <p:spPr>
          <a:xfrm>
            <a:off x="6191015" y="318455"/>
            <a:ext cx="2748424" cy="1976328"/>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50"/>
          <p:cNvSpPr/>
          <p:nvPr/>
        </p:nvSpPr>
        <p:spPr>
          <a:xfrm>
            <a:off x="6191015" y="2343181"/>
            <a:ext cx="2748424" cy="1976328"/>
          </a:xfrm>
          <a:prstGeom prst="rect">
            <a:avLst/>
          </a:prstGeom>
          <a:solidFill>
            <a:srgbClr val="002B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1EC"/>
              </a:solidFill>
              <a:latin typeface="Calibri"/>
              <a:ea typeface="Calibri"/>
              <a:cs typeface="Calibri"/>
              <a:sym typeface="Calibri"/>
            </a:endParaRPr>
          </a:p>
        </p:txBody>
      </p:sp>
      <p:sp>
        <p:nvSpPr>
          <p:cNvPr id="525" name="Google Shape;525;p50"/>
          <p:cNvSpPr/>
          <p:nvPr/>
        </p:nvSpPr>
        <p:spPr>
          <a:xfrm>
            <a:off x="6191015" y="4367907"/>
            <a:ext cx="2748424" cy="1976328"/>
          </a:xfrm>
          <a:prstGeom prst="rect">
            <a:avLst/>
          </a:prstGeom>
          <a:solidFill>
            <a:srgbClr val="00339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1EC"/>
              </a:solidFill>
              <a:latin typeface="Calibri"/>
              <a:ea typeface="Calibri"/>
              <a:cs typeface="Calibri"/>
              <a:sym typeface="Calibri"/>
            </a:endParaRPr>
          </a:p>
        </p:txBody>
      </p:sp>
      <p:sp>
        <p:nvSpPr>
          <p:cNvPr id="526" name="Google Shape;526;p50"/>
          <p:cNvSpPr txBox="1"/>
          <p:nvPr/>
        </p:nvSpPr>
        <p:spPr>
          <a:xfrm>
            <a:off x="6255580" y="1013228"/>
            <a:ext cx="2619294" cy="360600"/>
          </a:xfrm>
          <a:prstGeom prst="rect">
            <a:avLst/>
          </a:prstGeom>
          <a:noFill/>
          <a:ln>
            <a:noFill/>
          </a:ln>
        </p:spPr>
        <p:txBody>
          <a:bodyPr spcFirstLastPara="1" wrap="square" lIns="91425" tIns="45700" rIns="91425" bIns="45700" anchor="t" anchorCtr="0">
            <a:spAutoFit/>
          </a:bodyPr>
          <a:lstStyle/>
          <a:p>
            <a:pPr marL="0" marR="0" lvl="0" indent="0" algn="ctr" rtl="0">
              <a:lnSpc>
                <a:spcPct val="49500"/>
              </a:lnSpc>
              <a:spcBef>
                <a:spcPts val="0"/>
              </a:spcBef>
              <a:spcAft>
                <a:spcPts val="0"/>
              </a:spcAft>
              <a:buNone/>
            </a:pPr>
            <a:r>
              <a:rPr lang="en-GB" sz="4000" b="1">
                <a:solidFill>
                  <a:schemeClr val="lt1"/>
                </a:solidFill>
                <a:latin typeface="Open Sans"/>
                <a:ea typeface="Open Sans"/>
                <a:cs typeface="Open Sans"/>
                <a:sym typeface="Open Sans"/>
              </a:rPr>
              <a:t>01</a:t>
            </a:r>
            <a:endParaRPr/>
          </a:p>
        </p:txBody>
      </p:sp>
      <p:sp>
        <p:nvSpPr>
          <p:cNvPr id="527" name="Google Shape;527;p50"/>
          <p:cNvSpPr txBox="1"/>
          <p:nvPr/>
        </p:nvSpPr>
        <p:spPr>
          <a:xfrm>
            <a:off x="6255580" y="3025440"/>
            <a:ext cx="2619294" cy="360600"/>
          </a:xfrm>
          <a:prstGeom prst="rect">
            <a:avLst/>
          </a:prstGeom>
          <a:noFill/>
          <a:ln>
            <a:noFill/>
          </a:ln>
        </p:spPr>
        <p:txBody>
          <a:bodyPr spcFirstLastPara="1" wrap="square" lIns="91425" tIns="45700" rIns="91425" bIns="45700" anchor="t" anchorCtr="0">
            <a:spAutoFit/>
          </a:bodyPr>
          <a:lstStyle/>
          <a:p>
            <a:pPr marL="0" marR="0" lvl="0" indent="0" algn="ctr" rtl="0">
              <a:lnSpc>
                <a:spcPct val="49500"/>
              </a:lnSpc>
              <a:spcBef>
                <a:spcPts val="0"/>
              </a:spcBef>
              <a:spcAft>
                <a:spcPts val="0"/>
              </a:spcAft>
              <a:buNone/>
            </a:pPr>
            <a:r>
              <a:rPr lang="en-GB" sz="4000" b="1">
                <a:solidFill>
                  <a:schemeClr val="lt1"/>
                </a:solidFill>
                <a:latin typeface="Open Sans"/>
                <a:ea typeface="Open Sans"/>
                <a:cs typeface="Open Sans"/>
                <a:sym typeface="Open Sans"/>
              </a:rPr>
              <a:t>03</a:t>
            </a:r>
            <a:endParaRPr/>
          </a:p>
        </p:txBody>
      </p:sp>
      <p:sp>
        <p:nvSpPr>
          <p:cNvPr id="528" name="Google Shape;528;p50"/>
          <p:cNvSpPr txBox="1"/>
          <p:nvPr/>
        </p:nvSpPr>
        <p:spPr>
          <a:xfrm>
            <a:off x="6255580" y="5043193"/>
            <a:ext cx="2619294" cy="360600"/>
          </a:xfrm>
          <a:prstGeom prst="rect">
            <a:avLst/>
          </a:prstGeom>
          <a:noFill/>
          <a:ln>
            <a:noFill/>
          </a:ln>
        </p:spPr>
        <p:txBody>
          <a:bodyPr spcFirstLastPara="1" wrap="square" lIns="91425" tIns="45700" rIns="91425" bIns="45700" anchor="t" anchorCtr="0">
            <a:spAutoFit/>
          </a:bodyPr>
          <a:lstStyle/>
          <a:p>
            <a:pPr marL="0" marR="0" lvl="0" indent="0" algn="ctr" rtl="0">
              <a:lnSpc>
                <a:spcPct val="49500"/>
              </a:lnSpc>
              <a:spcBef>
                <a:spcPts val="0"/>
              </a:spcBef>
              <a:spcAft>
                <a:spcPts val="0"/>
              </a:spcAft>
              <a:buNone/>
            </a:pPr>
            <a:r>
              <a:rPr lang="en-GB" sz="4000" b="1">
                <a:solidFill>
                  <a:schemeClr val="lt1"/>
                </a:solidFill>
                <a:latin typeface="Open Sans"/>
                <a:ea typeface="Open Sans"/>
                <a:cs typeface="Open Sans"/>
                <a:sym typeface="Open Sans"/>
              </a:rPr>
              <a:t>05</a:t>
            </a:r>
            <a:endParaRPr/>
          </a:p>
        </p:txBody>
      </p:sp>
      <p:sp>
        <p:nvSpPr>
          <p:cNvPr id="529" name="Google Shape;529;p50"/>
          <p:cNvSpPr/>
          <p:nvPr/>
        </p:nvSpPr>
        <p:spPr>
          <a:xfrm>
            <a:off x="9001940" y="318455"/>
            <a:ext cx="2748424" cy="1976328"/>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50"/>
          <p:cNvSpPr/>
          <p:nvPr/>
        </p:nvSpPr>
        <p:spPr>
          <a:xfrm>
            <a:off x="9001940" y="2343181"/>
            <a:ext cx="2748424" cy="1976328"/>
          </a:xfrm>
          <a:prstGeom prst="rect">
            <a:avLst/>
          </a:prstGeom>
          <a:solidFill>
            <a:srgbClr val="002B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1EC"/>
              </a:solidFill>
              <a:latin typeface="Calibri"/>
              <a:ea typeface="Calibri"/>
              <a:cs typeface="Calibri"/>
              <a:sym typeface="Calibri"/>
            </a:endParaRPr>
          </a:p>
        </p:txBody>
      </p:sp>
      <p:sp>
        <p:nvSpPr>
          <p:cNvPr id="531" name="Google Shape;531;p50"/>
          <p:cNvSpPr/>
          <p:nvPr/>
        </p:nvSpPr>
        <p:spPr>
          <a:xfrm>
            <a:off x="9001940" y="4367907"/>
            <a:ext cx="2748424" cy="1976328"/>
          </a:xfrm>
          <a:prstGeom prst="rect">
            <a:avLst/>
          </a:prstGeom>
          <a:solidFill>
            <a:srgbClr val="00339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1EC"/>
              </a:solidFill>
              <a:latin typeface="Calibri"/>
              <a:ea typeface="Calibri"/>
              <a:cs typeface="Calibri"/>
              <a:sym typeface="Calibri"/>
            </a:endParaRPr>
          </a:p>
        </p:txBody>
      </p:sp>
      <p:sp>
        <p:nvSpPr>
          <p:cNvPr id="532" name="Google Shape;532;p50"/>
          <p:cNvSpPr txBox="1"/>
          <p:nvPr/>
        </p:nvSpPr>
        <p:spPr>
          <a:xfrm>
            <a:off x="9059912" y="3025440"/>
            <a:ext cx="2619294" cy="360600"/>
          </a:xfrm>
          <a:prstGeom prst="rect">
            <a:avLst/>
          </a:prstGeom>
          <a:noFill/>
          <a:ln>
            <a:noFill/>
          </a:ln>
        </p:spPr>
        <p:txBody>
          <a:bodyPr spcFirstLastPara="1" wrap="square" lIns="91425" tIns="45700" rIns="91425" bIns="45700" anchor="t" anchorCtr="0">
            <a:spAutoFit/>
          </a:bodyPr>
          <a:lstStyle/>
          <a:p>
            <a:pPr marL="0" marR="0" lvl="0" indent="0" algn="ctr" rtl="0">
              <a:lnSpc>
                <a:spcPct val="49500"/>
              </a:lnSpc>
              <a:spcBef>
                <a:spcPts val="0"/>
              </a:spcBef>
              <a:spcAft>
                <a:spcPts val="0"/>
              </a:spcAft>
              <a:buNone/>
            </a:pPr>
            <a:r>
              <a:rPr lang="en-GB" sz="4000" b="1">
                <a:solidFill>
                  <a:schemeClr val="lt1"/>
                </a:solidFill>
                <a:latin typeface="Open Sans"/>
                <a:ea typeface="Open Sans"/>
                <a:cs typeface="Open Sans"/>
                <a:sym typeface="Open Sans"/>
              </a:rPr>
              <a:t>04</a:t>
            </a:r>
            <a:endParaRPr/>
          </a:p>
        </p:txBody>
      </p:sp>
      <p:sp>
        <p:nvSpPr>
          <p:cNvPr id="533" name="Google Shape;533;p50"/>
          <p:cNvSpPr txBox="1"/>
          <p:nvPr/>
        </p:nvSpPr>
        <p:spPr>
          <a:xfrm>
            <a:off x="9059912" y="5043193"/>
            <a:ext cx="2619294" cy="360600"/>
          </a:xfrm>
          <a:prstGeom prst="rect">
            <a:avLst/>
          </a:prstGeom>
          <a:noFill/>
          <a:ln>
            <a:noFill/>
          </a:ln>
        </p:spPr>
        <p:txBody>
          <a:bodyPr spcFirstLastPara="1" wrap="square" lIns="91425" tIns="45700" rIns="91425" bIns="45700" anchor="t" anchorCtr="0">
            <a:spAutoFit/>
          </a:bodyPr>
          <a:lstStyle/>
          <a:p>
            <a:pPr marL="0" marR="0" lvl="0" indent="0" algn="ctr" rtl="0">
              <a:lnSpc>
                <a:spcPct val="49500"/>
              </a:lnSpc>
              <a:spcBef>
                <a:spcPts val="0"/>
              </a:spcBef>
              <a:spcAft>
                <a:spcPts val="0"/>
              </a:spcAft>
              <a:buNone/>
            </a:pPr>
            <a:r>
              <a:rPr lang="en-GB" sz="4000" b="1">
                <a:solidFill>
                  <a:schemeClr val="lt1"/>
                </a:solidFill>
                <a:latin typeface="Open Sans"/>
                <a:ea typeface="Open Sans"/>
                <a:cs typeface="Open Sans"/>
                <a:sym typeface="Open Sans"/>
              </a:rPr>
              <a:t>06</a:t>
            </a:r>
            <a:endParaRPr/>
          </a:p>
        </p:txBody>
      </p:sp>
      <p:sp>
        <p:nvSpPr>
          <p:cNvPr id="534" name="Google Shape;534;p50"/>
          <p:cNvSpPr txBox="1"/>
          <p:nvPr/>
        </p:nvSpPr>
        <p:spPr>
          <a:xfrm>
            <a:off x="9059912" y="1016525"/>
            <a:ext cx="2619294" cy="360600"/>
          </a:xfrm>
          <a:prstGeom prst="rect">
            <a:avLst/>
          </a:prstGeom>
          <a:noFill/>
          <a:ln>
            <a:noFill/>
          </a:ln>
        </p:spPr>
        <p:txBody>
          <a:bodyPr spcFirstLastPara="1" wrap="square" lIns="91425" tIns="45700" rIns="91425" bIns="45700" anchor="t" anchorCtr="0">
            <a:spAutoFit/>
          </a:bodyPr>
          <a:lstStyle/>
          <a:p>
            <a:pPr marL="0" marR="0" lvl="0" indent="0" algn="ctr" rtl="0">
              <a:lnSpc>
                <a:spcPct val="49500"/>
              </a:lnSpc>
              <a:spcBef>
                <a:spcPts val="0"/>
              </a:spcBef>
              <a:spcAft>
                <a:spcPts val="0"/>
              </a:spcAft>
              <a:buNone/>
            </a:pPr>
            <a:r>
              <a:rPr lang="en-GB" sz="4000" b="1">
                <a:solidFill>
                  <a:schemeClr val="lt1"/>
                </a:solidFill>
                <a:latin typeface="Open Sans"/>
                <a:ea typeface="Open Sans"/>
                <a:cs typeface="Open Sans"/>
                <a:sym typeface="Open Sans"/>
              </a:rPr>
              <a:t>02</a:t>
            </a:r>
            <a:endParaRPr/>
          </a:p>
        </p:txBody>
      </p:sp>
      <p:sp>
        <p:nvSpPr>
          <p:cNvPr id="535" name="Google Shape;535;p50"/>
          <p:cNvSpPr txBox="1">
            <a:spLocks noGrp="1"/>
          </p:cNvSpPr>
          <p:nvPr>
            <p:ph type="body" idx="2"/>
          </p:nvPr>
        </p:nvSpPr>
        <p:spPr>
          <a:xfrm>
            <a:off x="405113" y="638467"/>
            <a:ext cx="5415757"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6" name="Google Shape;536;p50"/>
          <p:cNvSpPr txBox="1">
            <a:spLocks noGrp="1"/>
          </p:cNvSpPr>
          <p:nvPr>
            <p:ph type="body" idx="3"/>
          </p:nvPr>
        </p:nvSpPr>
        <p:spPr>
          <a:xfrm>
            <a:off x="670680" y="2353703"/>
            <a:ext cx="4579667" cy="453850"/>
          </a:xfrm>
          <a:prstGeom prst="rect">
            <a:avLst/>
          </a:prstGeom>
          <a:noFill/>
          <a:ln>
            <a:noFill/>
          </a:ln>
        </p:spPr>
        <p:txBody>
          <a:bodyPr spcFirstLastPara="1" wrap="square" lIns="91425" tIns="36000" rIns="91425" bIns="45700" anchor="t" anchorCtr="0">
            <a:normAutofit/>
          </a:bodyPr>
          <a:lstStyle>
            <a:lvl1pPr marL="457200" lvl="0" indent="-228600" algn="l">
              <a:lnSpc>
                <a:spcPct val="120000"/>
              </a:lnSpc>
              <a:spcBef>
                <a:spcPts val="1000"/>
              </a:spcBef>
              <a:spcAft>
                <a:spcPts val="0"/>
              </a:spcAft>
              <a:buClr>
                <a:srgbClr val="002060"/>
              </a:buClr>
              <a:buSzPts val="1800"/>
              <a:buFont typeface="Open Sans"/>
              <a:buNone/>
              <a:defRPr sz="18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7" name="Google Shape;537;p50"/>
          <p:cNvSpPr txBox="1">
            <a:spLocks noGrp="1"/>
          </p:cNvSpPr>
          <p:nvPr>
            <p:ph type="body" idx="4"/>
          </p:nvPr>
        </p:nvSpPr>
        <p:spPr>
          <a:xfrm>
            <a:off x="670680" y="2838663"/>
            <a:ext cx="4579667" cy="2446972"/>
          </a:xfrm>
          <a:prstGeom prst="rect">
            <a:avLst/>
          </a:prstGeom>
          <a:noFill/>
          <a:ln>
            <a:noFill/>
          </a:ln>
        </p:spPr>
        <p:txBody>
          <a:bodyPr spcFirstLastPara="1" wrap="square" lIns="91425" tIns="0" rIns="91425" bIns="45700" anchor="t" anchorCtr="0">
            <a:normAutofit/>
          </a:bodyPr>
          <a:lstStyle>
            <a:lvl1pPr marL="457200" lvl="0" indent="-228600" algn="l">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8" name="Google Shape;538;p50"/>
          <p:cNvSpPr txBox="1">
            <a:spLocks noGrp="1"/>
          </p:cNvSpPr>
          <p:nvPr>
            <p:ph type="body" idx="5"/>
          </p:nvPr>
        </p:nvSpPr>
        <p:spPr>
          <a:xfrm>
            <a:off x="6437309" y="1354908"/>
            <a:ext cx="2255837" cy="601662"/>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9" name="Google Shape;539;p50"/>
          <p:cNvSpPr txBox="1">
            <a:spLocks noGrp="1"/>
          </p:cNvSpPr>
          <p:nvPr>
            <p:ph type="body" idx="6"/>
          </p:nvPr>
        </p:nvSpPr>
        <p:spPr>
          <a:xfrm>
            <a:off x="9204982" y="1345283"/>
            <a:ext cx="2335707" cy="601662"/>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0" name="Google Shape;540;p50"/>
          <p:cNvSpPr txBox="1">
            <a:spLocks noGrp="1"/>
          </p:cNvSpPr>
          <p:nvPr>
            <p:ph type="body" idx="7"/>
          </p:nvPr>
        </p:nvSpPr>
        <p:spPr>
          <a:xfrm>
            <a:off x="6437309" y="3356963"/>
            <a:ext cx="2255837" cy="601662"/>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1" name="Google Shape;541;p50"/>
          <p:cNvSpPr txBox="1">
            <a:spLocks noGrp="1"/>
          </p:cNvSpPr>
          <p:nvPr>
            <p:ph type="body" idx="8"/>
          </p:nvPr>
        </p:nvSpPr>
        <p:spPr>
          <a:xfrm>
            <a:off x="9204982" y="3347338"/>
            <a:ext cx="2335707" cy="601662"/>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2" name="Google Shape;542;p50"/>
          <p:cNvSpPr txBox="1">
            <a:spLocks noGrp="1"/>
          </p:cNvSpPr>
          <p:nvPr>
            <p:ph type="body" idx="9"/>
          </p:nvPr>
        </p:nvSpPr>
        <p:spPr>
          <a:xfrm>
            <a:off x="6437309" y="5387894"/>
            <a:ext cx="2255837" cy="601662"/>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3" name="Google Shape;543;p50"/>
          <p:cNvSpPr txBox="1">
            <a:spLocks noGrp="1"/>
          </p:cNvSpPr>
          <p:nvPr>
            <p:ph type="body" idx="13"/>
          </p:nvPr>
        </p:nvSpPr>
        <p:spPr>
          <a:xfrm>
            <a:off x="9204982" y="5378269"/>
            <a:ext cx="2335707" cy="601662"/>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FFFFFF"/>
              </a:buClr>
              <a:buSzPts val="1400"/>
              <a:buFont typeface="Open Sans Light"/>
              <a:buNone/>
              <a:defRPr sz="1400" b="0" i="0">
                <a:solidFill>
                  <a:srgbClr val="FFFFFF"/>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Section Header">
  <p:cSld name="2_Section Header">
    <p:spTree>
      <p:nvGrpSpPr>
        <p:cNvPr id="1" name="Shape 26"/>
        <p:cNvGrpSpPr/>
        <p:nvPr/>
      </p:nvGrpSpPr>
      <p:grpSpPr>
        <a:xfrm>
          <a:off x="0" y="0"/>
          <a:ext cx="0" cy="0"/>
          <a:chOff x="0" y="0"/>
          <a:chExt cx="0" cy="0"/>
        </a:xfrm>
      </p:grpSpPr>
      <p:pic>
        <p:nvPicPr>
          <p:cNvPr id="27" name="Google Shape;27;p6" descr="Background pattern&#10;&#10;Description automatically generated"/>
          <p:cNvPicPr preferRelativeResize="0"/>
          <p:nvPr/>
        </p:nvPicPr>
        <p:blipFill rotWithShape="1">
          <a:blip r:embed="rId2">
            <a:alphaModFix/>
          </a:blip>
          <a:srcRect/>
          <a:stretch/>
        </p:blipFill>
        <p:spPr>
          <a:xfrm>
            <a:off x="-1" y="0"/>
            <a:ext cx="12192001" cy="6858000"/>
          </a:xfrm>
          <a:prstGeom prst="rect">
            <a:avLst/>
          </a:prstGeom>
          <a:noFill/>
          <a:ln>
            <a:noFill/>
          </a:ln>
        </p:spPr>
      </p:pic>
      <p:pic>
        <p:nvPicPr>
          <p:cNvPr id="28" name="Google Shape;28;p6"/>
          <p:cNvPicPr preferRelativeResize="0"/>
          <p:nvPr/>
        </p:nvPicPr>
        <p:blipFill rotWithShape="1">
          <a:blip r:embed="rId3">
            <a:alphaModFix/>
          </a:blip>
          <a:srcRect/>
          <a:stretch/>
        </p:blipFill>
        <p:spPr>
          <a:xfrm>
            <a:off x="986491" y="3157122"/>
            <a:ext cx="7837171" cy="54375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7_Custom Layout">
  <p:cSld name="37_Custom Layout">
    <p:bg>
      <p:bgPr>
        <a:solidFill>
          <a:schemeClr val="lt1"/>
        </a:solidFill>
        <a:effectLst/>
      </p:bgPr>
    </p:bg>
    <p:spTree>
      <p:nvGrpSpPr>
        <p:cNvPr id="1" name="Shape 544"/>
        <p:cNvGrpSpPr/>
        <p:nvPr/>
      </p:nvGrpSpPr>
      <p:grpSpPr>
        <a:xfrm>
          <a:off x="0" y="0"/>
          <a:ext cx="0" cy="0"/>
          <a:chOff x="0" y="0"/>
          <a:chExt cx="0" cy="0"/>
        </a:xfrm>
      </p:grpSpPr>
      <p:sp>
        <p:nvSpPr>
          <p:cNvPr id="545" name="Google Shape;545;p51"/>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46" name="Google Shape;546;p51"/>
          <p:cNvPicPr preferRelativeResize="0"/>
          <p:nvPr/>
        </p:nvPicPr>
        <p:blipFill rotWithShape="1">
          <a:blip r:embed="rId2">
            <a:alphaModFix/>
          </a:blip>
          <a:srcRect/>
          <a:stretch/>
        </p:blipFill>
        <p:spPr>
          <a:xfrm>
            <a:off x="490961" y="6311348"/>
            <a:ext cx="1362321" cy="212310"/>
          </a:xfrm>
          <a:prstGeom prst="rect">
            <a:avLst/>
          </a:prstGeom>
          <a:noFill/>
          <a:ln>
            <a:noFill/>
          </a:ln>
        </p:spPr>
      </p:pic>
      <p:grpSp>
        <p:nvGrpSpPr>
          <p:cNvPr id="547" name="Google Shape;547;p51"/>
          <p:cNvGrpSpPr/>
          <p:nvPr/>
        </p:nvGrpSpPr>
        <p:grpSpPr>
          <a:xfrm>
            <a:off x="955155" y="2314654"/>
            <a:ext cx="10250449" cy="1099422"/>
            <a:chOff x="955155" y="3730697"/>
            <a:chExt cx="10250449" cy="1099422"/>
          </a:xfrm>
        </p:grpSpPr>
        <p:pic>
          <p:nvPicPr>
            <p:cNvPr id="548" name="Google Shape;548;p51" descr="Logo&#10;&#10;Description automatically generated"/>
            <p:cNvPicPr preferRelativeResize="0"/>
            <p:nvPr/>
          </p:nvPicPr>
          <p:blipFill rotWithShape="1">
            <a:blip r:embed="rId3">
              <a:alphaModFix/>
            </a:blip>
            <a:srcRect/>
            <a:stretch/>
          </p:blipFill>
          <p:spPr>
            <a:xfrm>
              <a:off x="955155" y="3730697"/>
              <a:ext cx="1954528" cy="1099422"/>
            </a:xfrm>
            <a:prstGeom prst="rect">
              <a:avLst/>
            </a:prstGeom>
            <a:noFill/>
            <a:ln>
              <a:noFill/>
            </a:ln>
          </p:spPr>
        </p:pic>
        <p:pic>
          <p:nvPicPr>
            <p:cNvPr id="549" name="Google Shape;549;p51"/>
            <p:cNvPicPr preferRelativeResize="0"/>
            <p:nvPr/>
          </p:nvPicPr>
          <p:blipFill rotWithShape="1">
            <a:blip r:embed="rId4">
              <a:alphaModFix/>
            </a:blip>
            <a:srcRect/>
            <a:stretch/>
          </p:blipFill>
          <p:spPr>
            <a:xfrm>
              <a:off x="3605474" y="3941277"/>
              <a:ext cx="2184400" cy="711200"/>
            </a:xfrm>
            <a:prstGeom prst="rect">
              <a:avLst/>
            </a:prstGeom>
            <a:noFill/>
            <a:ln>
              <a:noFill/>
            </a:ln>
          </p:spPr>
        </p:pic>
        <p:pic>
          <p:nvPicPr>
            <p:cNvPr id="550" name="Google Shape;550;p51" descr="A picture containing text, dark&#10;&#10;Description automatically generated"/>
            <p:cNvPicPr preferRelativeResize="0"/>
            <p:nvPr/>
          </p:nvPicPr>
          <p:blipFill rotWithShape="1">
            <a:blip r:embed="rId5">
              <a:alphaModFix/>
            </a:blip>
            <a:srcRect/>
            <a:stretch/>
          </p:blipFill>
          <p:spPr>
            <a:xfrm>
              <a:off x="6485666" y="4078904"/>
              <a:ext cx="1816443" cy="435946"/>
            </a:xfrm>
            <a:prstGeom prst="rect">
              <a:avLst/>
            </a:prstGeom>
            <a:noFill/>
            <a:ln>
              <a:noFill/>
            </a:ln>
          </p:spPr>
        </p:pic>
        <p:pic>
          <p:nvPicPr>
            <p:cNvPr id="551" name="Google Shape;551;p51"/>
            <p:cNvPicPr preferRelativeResize="0"/>
            <p:nvPr/>
          </p:nvPicPr>
          <p:blipFill rotWithShape="1">
            <a:blip r:embed="rId6">
              <a:alphaModFix/>
            </a:blip>
            <a:srcRect/>
            <a:stretch/>
          </p:blipFill>
          <p:spPr>
            <a:xfrm>
              <a:off x="9194706" y="4038685"/>
              <a:ext cx="2010898" cy="435956"/>
            </a:xfrm>
            <a:prstGeom prst="rect">
              <a:avLst/>
            </a:prstGeom>
            <a:noFill/>
            <a:ln>
              <a:noFill/>
            </a:ln>
          </p:spPr>
        </p:pic>
      </p:grpSp>
      <p:cxnSp>
        <p:nvCxnSpPr>
          <p:cNvPr id="552" name="Google Shape;552;p51"/>
          <p:cNvCxnSpPr/>
          <p:nvPr/>
        </p:nvCxnSpPr>
        <p:spPr>
          <a:xfrm>
            <a:off x="3324735" y="3783938"/>
            <a:ext cx="0" cy="775850"/>
          </a:xfrm>
          <a:prstGeom prst="straightConnector1">
            <a:avLst/>
          </a:prstGeom>
          <a:noFill/>
          <a:ln w="9525" cap="flat" cmpd="sng">
            <a:solidFill>
              <a:srgbClr val="002060"/>
            </a:solidFill>
            <a:prstDash val="solid"/>
            <a:miter lim="800000"/>
            <a:headEnd type="none" w="sm" len="sm"/>
            <a:tailEnd type="none" w="sm" len="sm"/>
          </a:ln>
        </p:spPr>
      </p:cxnSp>
      <p:cxnSp>
        <p:nvCxnSpPr>
          <p:cNvPr id="553" name="Google Shape;553;p51"/>
          <p:cNvCxnSpPr/>
          <p:nvPr/>
        </p:nvCxnSpPr>
        <p:spPr>
          <a:xfrm>
            <a:off x="6057544" y="3783938"/>
            <a:ext cx="0" cy="775850"/>
          </a:xfrm>
          <a:prstGeom prst="straightConnector1">
            <a:avLst/>
          </a:prstGeom>
          <a:noFill/>
          <a:ln w="9525" cap="flat" cmpd="sng">
            <a:solidFill>
              <a:srgbClr val="002060"/>
            </a:solidFill>
            <a:prstDash val="solid"/>
            <a:miter lim="800000"/>
            <a:headEnd type="none" w="sm" len="sm"/>
            <a:tailEnd type="none" w="sm" len="sm"/>
          </a:ln>
        </p:spPr>
      </p:cxnSp>
      <p:cxnSp>
        <p:nvCxnSpPr>
          <p:cNvPr id="554" name="Google Shape;554;p51"/>
          <p:cNvCxnSpPr/>
          <p:nvPr/>
        </p:nvCxnSpPr>
        <p:spPr>
          <a:xfrm>
            <a:off x="8759181" y="3783938"/>
            <a:ext cx="0" cy="775850"/>
          </a:xfrm>
          <a:prstGeom prst="straightConnector1">
            <a:avLst/>
          </a:prstGeom>
          <a:noFill/>
          <a:ln w="9525" cap="flat" cmpd="sng">
            <a:solidFill>
              <a:srgbClr val="002060"/>
            </a:solidFill>
            <a:prstDash val="solid"/>
            <a:miter lim="800000"/>
            <a:headEnd type="none" w="sm" len="sm"/>
            <a:tailEnd type="none" w="sm" len="sm"/>
          </a:ln>
        </p:spPr>
      </p:cxnSp>
      <p:sp>
        <p:nvSpPr>
          <p:cNvPr id="555" name="Google Shape;555;p51"/>
          <p:cNvSpPr txBox="1">
            <a:spLocks noGrp="1"/>
          </p:cNvSpPr>
          <p:nvPr>
            <p:ph type="body" idx="2"/>
          </p:nvPr>
        </p:nvSpPr>
        <p:spPr>
          <a:xfrm>
            <a:off x="405113" y="638467"/>
            <a:ext cx="11211037" cy="66516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2060"/>
              </a:buClr>
              <a:buSzPts val="3000"/>
              <a:buFont typeface="Open Sans"/>
              <a:buNone/>
              <a:defRPr sz="30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6" name="Google Shape;556;p51"/>
          <p:cNvSpPr txBox="1">
            <a:spLocks noGrp="1"/>
          </p:cNvSpPr>
          <p:nvPr>
            <p:ph type="body" idx="3"/>
          </p:nvPr>
        </p:nvSpPr>
        <p:spPr>
          <a:xfrm>
            <a:off x="955155" y="3747052"/>
            <a:ext cx="2130566" cy="453850"/>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7" name="Google Shape;557;p51"/>
          <p:cNvSpPr txBox="1">
            <a:spLocks noGrp="1"/>
          </p:cNvSpPr>
          <p:nvPr>
            <p:ph type="body" idx="4"/>
          </p:nvPr>
        </p:nvSpPr>
        <p:spPr>
          <a:xfrm>
            <a:off x="955155" y="4254183"/>
            <a:ext cx="2130566" cy="1049337"/>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8" name="Google Shape;558;p51"/>
          <p:cNvSpPr txBox="1">
            <a:spLocks noGrp="1"/>
          </p:cNvSpPr>
          <p:nvPr>
            <p:ph type="body" idx="5"/>
          </p:nvPr>
        </p:nvSpPr>
        <p:spPr>
          <a:xfrm>
            <a:off x="3630978" y="3747052"/>
            <a:ext cx="2130566" cy="453850"/>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9" name="Google Shape;559;p51"/>
          <p:cNvSpPr txBox="1">
            <a:spLocks noGrp="1"/>
          </p:cNvSpPr>
          <p:nvPr>
            <p:ph type="body" idx="6"/>
          </p:nvPr>
        </p:nvSpPr>
        <p:spPr>
          <a:xfrm>
            <a:off x="3630978" y="4254183"/>
            <a:ext cx="2130566" cy="1049337"/>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0" name="Google Shape;560;p51"/>
          <p:cNvSpPr txBox="1">
            <a:spLocks noGrp="1"/>
          </p:cNvSpPr>
          <p:nvPr>
            <p:ph type="body" idx="7"/>
          </p:nvPr>
        </p:nvSpPr>
        <p:spPr>
          <a:xfrm>
            <a:off x="6326052" y="3747052"/>
            <a:ext cx="2130566" cy="453850"/>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1" name="Google Shape;561;p51"/>
          <p:cNvSpPr txBox="1">
            <a:spLocks noGrp="1"/>
          </p:cNvSpPr>
          <p:nvPr>
            <p:ph type="body" idx="8"/>
          </p:nvPr>
        </p:nvSpPr>
        <p:spPr>
          <a:xfrm>
            <a:off x="6326052" y="4254183"/>
            <a:ext cx="2130566" cy="1049337"/>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2" name="Google Shape;562;p51"/>
          <p:cNvSpPr txBox="1">
            <a:spLocks noGrp="1"/>
          </p:cNvSpPr>
          <p:nvPr>
            <p:ph type="body" idx="9"/>
          </p:nvPr>
        </p:nvSpPr>
        <p:spPr>
          <a:xfrm>
            <a:off x="9001875" y="3747052"/>
            <a:ext cx="2130566" cy="453850"/>
          </a:xfrm>
          <a:prstGeom prst="rect">
            <a:avLst/>
          </a:prstGeom>
          <a:noFill/>
          <a:ln>
            <a:noFill/>
          </a:ln>
        </p:spPr>
        <p:txBody>
          <a:bodyPr spcFirstLastPara="1" wrap="square" lIns="91425" tIns="3600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a:buNone/>
              <a:defRPr sz="1400" b="1" i="0">
                <a:solidFill>
                  <a:srgbClr val="002060"/>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3" name="Google Shape;563;p51"/>
          <p:cNvSpPr txBox="1">
            <a:spLocks noGrp="1"/>
          </p:cNvSpPr>
          <p:nvPr>
            <p:ph type="body" idx="13"/>
          </p:nvPr>
        </p:nvSpPr>
        <p:spPr>
          <a:xfrm>
            <a:off x="9001875" y="4254183"/>
            <a:ext cx="2130566" cy="1049337"/>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Clr>
                <a:srgbClr val="002060"/>
              </a:buClr>
              <a:buSzPts val="1400"/>
              <a:buFont typeface="Open Sans Light"/>
              <a:buNone/>
              <a:defRPr sz="1400" b="0" i="0">
                <a:solidFill>
                  <a:srgbClr val="002060"/>
                </a:solidFill>
                <a:latin typeface="Open Sans Light"/>
                <a:ea typeface="Open Sans Light"/>
                <a:cs typeface="Open Sans Light"/>
                <a:sym typeface="Open Sans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8_Custom Layout">
  <p:cSld name="38_Custom Layout">
    <p:bg>
      <p:bgPr>
        <a:solidFill>
          <a:srgbClr val="F2F2F2"/>
        </a:solidFill>
        <a:effectLst/>
      </p:bgPr>
    </p:bg>
    <p:spTree>
      <p:nvGrpSpPr>
        <p:cNvPr id="1" name="Shape 564"/>
        <p:cNvGrpSpPr/>
        <p:nvPr/>
      </p:nvGrpSpPr>
      <p:grpSpPr>
        <a:xfrm>
          <a:off x="0" y="0"/>
          <a:ext cx="0" cy="0"/>
          <a:chOff x="0" y="0"/>
          <a:chExt cx="0" cy="0"/>
        </a:xfrm>
      </p:grpSpPr>
      <p:sp>
        <p:nvSpPr>
          <p:cNvPr id="565" name="Google Shape;565;p52"/>
          <p:cNvSpPr txBox="1">
            <a:spLocks noGrp="1"/>
          </p:cNvSpPr>
          <p:nvPr>
            <p:ph type="title"/>
          </p:nvPr>
        </p:nvSpPr>
        <p:spPr>
          <a:xfrm>
            <a:off x="405112" y="629868"/>
            <a:ext cx="11211043" cy="553998"/>
          </a:xfrm>
          <a:prstGeom prst="rect">
            <a:avLst/>
          </a:prstGeom>
          <a:noFill/>
          <a:ln>
            <a:noFill/>
          </a:ln>
        </p:spPr>
        <p:txBody>
          <a:bodyPr spcFirstLastPara="1" wrap="square" lIns="91425" tIns="45700" rIns="91425" bIns="45700" anchor="ctr" anchorCtr="0">
            <a:noAutofit/>
          </a:bodyPr>
          <a:lstStyle>
            <a:lvl1pPr lvl="0" algn="l">
              <a:lnSpc>
                <a:spcPct val="183333"/>
              </a:lnSpc>
              <a:spcBef>
                <a:spcPts val="0"/>
              </a:spcBef>
              <a:spcAft>
                <a:spcPts val="0"/>
              </a:spcAft>
              <a:buClr>
                <a:srgbClr val="002060"/>
              </a:buClr>
              <a:buSzPts val="3000"/>
              <a:buFont typeface="Open Sans"/>
              <a:buNone/>
              <a:defRPr sz="3000" b="1">
                <a:solidFill>
                  <a:srgbClr val="002060"/>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6" name="Google Shape;566;p52"/>
          <p:cNvSpPr txBox="1">
            <a:spLocks noGrp="1"/>
          </p:cNvSpPr>
          <p:nvPr>
            <p:ph type="body" idx="1"/>
          </p:nvPr>
        </p:nvSpPr>
        <p:spPr>
          <a:xfrm>
            <a:off x="405112" y="275625"/>
            <a:ext cx="11211045" cy="2462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0B1EC"/>
              </a:buClr>
              <a:buSzPts val="1000"/>
              <a:buNone/>
              <a:defRPr sz="1000" b="1">
                <a:solidFill>
                  <a:srgbClr val="00B1EC"/>
                </a:solidFill>
                <a:latin typeface="Open Sans"/>
                <a:ea typeface="Open Sans"/>
                <a:cs typeface="Open Sans"/>
                <a:sym typeface="Open Sans"/>
              </a:defRPr>
            </a:lvl1pPr>
            <a:lvl2pPr marL="914400" lvl="1" indent="-228600" algn="l">
              <a:lnSpc>
                <a:spcPct val="90000"/>
              </a:lnSpc>
              <a:spcBef>
                <a:spcPts val="500"/>
              </a:spcBef>
              <a:spcAft>
                <a:spcPts val="0"/>
              </a:spcAft>
              <a:buClr>
                <a:srgbClr val="002060"/>
              </a:buClr>
              <a:buSzPts val="1600"/>
              <a:buNone/>
              <a:defRPr sz="1600">
                <a:solidFill>
                  <a:srgbClr val="002060"/>
                </a:solidFill>
                <a:latin typeface="Open Sans Light"/>
                <a:ea typeface="Open Sans Light"/>
                <a:cs typeface="Open Sans Light"/>
                <a:sym typeface="Open Sans Light"/>
              </a:defRPr>
            </a:lvl2pPr>
            <a:lvl3pPr marL="1371600" lvl="2"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3pPr>
            <a:lvl4pPr marL="1828800" lvl="3"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4pPr>
            <a:lvl5pPr marL="2286000" lvl="4" indent="-330200" algn="l">
              <a:lnSpc>
                <a:spcPct val="90000"/>
              </a:lnSpc>
              <a:spcBef>
                <a:spcPts val="500"/>
              </a:spcBef>
              <a:spcAft>
                <a:spcPts val="0"/>
              </a:spcAft>
              <a:buClr>
                <a:srgbClr val="002060"/>
              </a:buClr>
              <a:buSzPts val="1600"/>
              <a:buChar char="•"/>
              <a:defRPr sz="1600">
                <a:solidFill>
                  <a:srgbClr val="002060"/>
                </a:solidFill>
                <a:latin typeface="Open Sans Light"/>
                <a:ea typeface="Open Sans Light"/>
                <a:cs typeface="Open Sans Light"/>
                <a:sym typeface="Open Sans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67" name="Google Shape;567;p52"/>
          <p:cNvPicPr preferRelativeResize="0"/>
          <p:nvPr/>
        </p:nvPicPr>
        <p:blipFill rotWithShape="1">
          <a:blip r:embed="rId2">
            <a:alphaModFix/>
          </a:blip>
          <a:srcRect/>
          <a:stretch/>
        </p:blipFill>
        <p:spPr>
          <a:xfrm>
            <a:off x="490961" y="6311348"/>
            <a:ext cx="1362321" cy="212310"/>
          </a:xfrm>
          <a:prstGeom prst="rect">
            <a:avLst/>
          </a:prstGeom>
          <a:noFill/>
          <a:ln>
            <a:noFill/>
          </a:ln>
        </p:spPr>
      </p:pic>
      <p:pic>
        <p:nvPicPr>
          <p:cNvPr id="568" name="Google Shape;568;p52"/>
          <p:cNvPicPr preferRelativeResize="0"/>
          <p:nvPr/>
        </p:nvPicPr>
        <p:blipFill rotWithShape="1">
          <a:blip r:embed="rId3">
            <a:alphaModFix/>
          </a:blip>
          <a:srcRect/>
          <a:stretch/>
        </p:blipFill>
        <p:spPr>
          <a:xfrm>
            <a:off x="6744130" y="2351876"/>
            <a:ext cx="1299519" cy="775152"/>
          </a:xfrm>
          <a:prstGeom prst="rect">
            <a:avLst/>
          </a:prstGeom>
          <a:noFill/>
          <a:ln>
            <a:noFill/>
          </a:ln>
        </p:spPr>
      </p:pic>
      <p:pic>
        <p:nvPicPr>
          <p:cNvPr id="569" name="Google Shape;569;p52"/>
          <p:cNvPicPr preferRelativeResize="0"/>
          <p:nvPr/>
        </p:nvPicPr>
        <p:blipFill rotWithShape="1">
          <a:blip r:embed="rId4">
            <a:alphaModFix/>
          </a:blip>
          <a:srcRect/>
          <a:stretch/>
        </p:blipFill>
        <p:spPr>
          <a:xfrm>
            <a:off x="9108207" y="2450730"/>
            <a:ext cx="2010898" cy="571726"/>
          </a:xfrm>
          <a:prstGeom prst="rect">
            <a:avLst/>
          </a:prstGeom>
          <a:noFill/>
          <a:ln>
            <a:noFill/>
          </a:ln>
        </p:spPr>
      </p:pic>
      <p:pic>
        <p:nvPicPr>
          <p:cNvPr id="570" name="Google Shape;570;p52"/>
          <p:cNvPicPr preferRelativeResize="0"/>
          <p:nvPr/>
        </p:nvPicPr>
        <p:blipFill rotWithShape="1">
          <a:blip r:embed="rId5">
            <a:alphaModFix/>
          </a:blip>
          <a:srcRect/>
          <a:stretch/>
        </p:blipFill>
        <p:spPr>
          <a:xfrm>
            <a:off x="1072895" y="2478193"/>
            <a:ext cx="1836787" cy="599527"/>
          </a:xfrm>
          <a:prstGeom prst="rect">
            <a:avLst/>
          </a:prstGeom>
          <a:noFill/>
          <a:ln>
            <a:noFill/>
          </a:ln>
        </p:spPr>
      </p:pic>
      <p:pic>
        <p:nvPicPr>
          <p:cNvPr id="571" name="Google Shape;571;p52" descr="A picture containing text, building&#10;&#10;Description automatically generated"/>
          <p:cNvPicPr preferRelativeResize="0"/>
          <p:nvPr/>
        </p:nvPicPr>
        <p:blipFill rotWithShape="1">
          <a:blip r:embed="rId6">
            <a:alphaModFix/>
          </a:blip>
          <a:srcRect/>
          <a:stretch/>
        </p:blipFill>
        <p:spPr>
          <a:xfrm>
            <a:off x="3974240" y="2348098"/>
            <a:ext cx="1705332" cy="775151"/>
          </a:xfrm>
          <a:prstGeom prst="rect">
            <a:avLst/>
          </a:prstGeom>
          <a:noFill/>
          <a:ln>
            <a:noFill/>
          </a:ln>
        </p:spPr>
      </p:pic>
      <p:pic>
        <p:nvPicPr>
          <p:cNvPr id="572" name="Google Shape;572;p52" descr="Logo&#10;&#10;Description automatically generated"/>
          <p:cNvPicPr preferRelativeResize="0"/>
          <p:nvPr/>
        </p:nvPicPr>
        <p:blipFill rotWithShape="1">
          <a:blip r:embed="rId7">
            <a:alphaModFix/>
          </a:blip>
          <a:srcRect/>
          <a:stretch/>
        </p:blipFill>
        <p:spPr>
          <a:xfrm>
            <a:off x="1072895" y="3780281"/>
            <a:ext cx="1836787" cy="1033193"/>
          </a:xfrm>
          <a:prstGeom prst="rect">
            <a:avLst/>
          </a:prstGeom>
          <a:noFill/>
          <a:ln>
            <a:noFill/>
          </a:ln>
        </p:spPr>
      </p:pic>
      <p:pic>
        <p:nvPicPr>
          <p:cNvPr id="573" name="Google Shape;573;p52"/>
          <p:cNvPicPr preferRelativeResize="0"/>
          <p:nvPr/>
        </p:nvPicPr>
        <p:blipFill rotWithShape="1">
          <a:blip r:embed="rId8">
            <a:alphaModFix/>
          </a:blip>
          <a:srcRect/>
          <a:stretch/>
        </p:blipFill>
        <p:spPr>
          <a:xfrm>
            <a:off x="3734706" y="3941277"/>
            <a:ext cx="2184400" cy="711200"/>
          </a:xfrm>
          <a:prstGeom prst="rect">
            <a:avLst/>
          </a:prstGeom>
          <a:noFill/>
          <a:ln>
            <a:noFill/>
          </a:ln>
        </p:spPr>
      </p:pic>
      <p:pic>
        <p:nvPicPr>
          <p:cNvPr id="574" name="Google Shape;574;p52" descr="A picture containing text, dark&#10;&#10;Description automatically generated"/>
          <p:cNvPicPr preferRelativeResize="0"/>
          <p:nvPr/>
        </p:nvPicPr>
        <p:blipFill rotWithShape="1">
          <a:blip r:embed="rId9">
            <a:alphaModFix/>
          </a:blip>
          <a:srcRect/>
          <a:stretch/>
        </p:blipFill>
        <p:spPr>
          <a:xfrm>
            <a:off x="6485667" y="4078904"/>
            <a:ext cx="1816443" cy="435946"/>
          </a:xfrm>
          <a:prstGeom prst="rect">
            <a:avLst/>
          </a:prstGeom>
          <a:noFill/>
          <a:ln>
            <a:noFill/>
          </a:ln>
        </p:spPr>
      </p:pic>
      <p:pic>
        <p:nvPicPr>
          <p:cNvPr id="575" name="Google Shape;575;p52"/>
          <p:cNvPicPr preferRelativeResize="0"/>
          <p:nvPr/>
        </p:nvPicPr>
        <p:blipFill rotWithShape="1">
          <a:blip r:embed="rId10">
            <a:alphaModFix/>
          </a:blip>
          <a:srcRect/>
          <a:stretch/>
        </p:blipFill>
        <p:spPr>
          <a:xfrm>
            <a:off x="9194706" y="4038685"/>
            <a:ext cx="2010898" cy="435956"/>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6"/>
        <p:cNvGrpSpPr/>
        <p:nvPr/>
      </p:nvGrpSpPr>
      <p:grpSpPr>
        <a:xfrm>
          <a:off x="0" y="0"/>
          <a:ext cx="0" cy="0"/>
          <a:chOff x="0" y="0"/>
          <a:chExt cx="0" cy="0"/>
        </a:xfrm>
      </p:grpSpPr>
      <p:sp>
        <p:nvSpPr>
          <p:cNvPr id="577" name="Google Shape;577;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8" name="Google Shape;578;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9" name="Google Shape;579;p5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0" name="Google Shape;580;p5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1" name="Google Shape;581;p5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Section Header">
  <p:cSld name="3_Section Header">
    <p:spTree>
      <p:nvGrpSpPr>
        <p:cNvPr id="1" name="Shape 29"/>
        <p:cNvGrpSpPr/>
        <p:nvPr/>
      </p:nvGrpSpPr>
      <p:grpSpPr>
        <a:xfrm>
          <a:off x="0" y="0"/>
          <a:ext cx="0" cy="0"/>
          <a:chOff x="0" y="0"/>
          <a:chExt cx="0" cy="0"/>
        </a:xfrm>
      </p:grpSpPr>
      <p:pic>
        <p:nvPicPr>
          <p:cNvPr id="30" name="Google Shape;30;p7" descr="Background pattern&#10;&#10;Description automatically generated"/>
          <p:cNvPicPr preferRelativeResize="0"/>
          <p:nvPr/>
        </p:nvPicPr>
        <p:blipFill rotWithShape="1">
          <a:blip r:embed="rId2">
            <a:alphaModFix/>
          </a:blip>
          <a:srcRect/>
          <a:stretch/>
        </p:blipFill>
        <p:spPr>
          <a:xfrm>
            <a:off x="-1" y="0"/>
            <a:ext cx="12192001" cy="6858000"/>
          </a:xfrm>
          <a:prstGeom prst="rect">
            <a:avLst/>
          </a:prstGeom>
          <a:noFill/>
          <a:ln>
            <a:noFill/>
          </a:ln>
        </p:spPr>
      </p:pic>
      <p:pic>
        <p:nvPicPr>
          <p:cNvPr id="31" name="Google Shape;31;p7" descr="Background pattern&#10;&#10;Description automatically generated"/>
          <p:cNvPicPr preferRelativeResize="0"/>
          <p:nvPr/>
        </p:nvPicPr>
        <p:blipFill rotWithShape="1">
          <a:blip r:embed="rId2">
            <a:alphaModFix/>
          </a:blip>
          <a:srcRect/>
          <a:stretch/>
        </p:blipFill>
        <p:spPr>
          <a:xfrm>
            <a:off x="-1" y="0"/>
            <a:ext cx="12192001" cy="6858000"/>
          </a:xfrm>
          <a:prstGeom prst="rect">
            <a:avLst/>
          </a:prstGeom>
          <a:noFill/>
          <a:ln>
            <a:noFill/>
          </a:ln>
        </p:spPr>
      </p:pic>
      <p:pic>
        <p:nvPicPr>
          <p:cNvPr id="32" name="Google Shape;32;p7" descr="Graphical user interface, application&#10;&#10;Description automatically generated"/>
          <p:cNvPicPr preferRelativeResize="0"/>
          <p:nvPr/>
        </p:nvPicPr>
        <p:blipFill rotWithShape="1">
          <a:blip r:embed="rId3">
            <a:alphaModFix/>
          </a:blip>
          <a:srcRect/>
          <a:stretch/>
        </p:blipFill>
        <p:spPr>
          <a:xfrm>
            <a:off x="-157384" y="2234962"/>
            <a:ext cx="7392132" cy="23880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33"/>
        <p:cNvGrpSpPr/>
        <p:nvPr/>
      </p:nvGrpSpPr>
      <p:grpSpPr>
        <a:xfrm>
          <a:off x="0" y="0"/>
          <a:ext cx="0" cy="0"/>
          <a:chOff x="0" y="0"/>
          <a:chExt cx="0" cy="0"/>
        </a:xfrm>
      </p:grpSpPr>
      <p:pic>
        <p:nvPicPr>
          <p:cNvPr id="34" name="Google Shape;34;p8" descr="Background pattern&#10;&#10;Description automatically generated"/>
          <p:cNvPicPr preferRelativeResize="0"/>
          <p:nvPr/>
        </p:nvPicPr>
        <p:blipFill rotWithShape="1">
          <a:blip r:embed="rId2">
            <a:alphaModFix/>
          </a:blip>
          <a:srcRect/>
          <a:stretch/>
        </p:blipFill>
        <p:spPr>
          <a:xfrm>
            <a:off x="-1" y="0"/>
            <a:ext cx="12192001" cy="6858000"/>
          </a:xfrm>
          <a:prstGeom prst="rect">
            <a:avLst/>
          </a:prstGeom>
          <a:noFill/>
          <a:ln>
            <a:noFill/>
          </a:ln>
        </p:spPr>
      </p:pic>
      <p:pic>
        <p:nvPicPr>
          <p:cNvPr id="35" name="Google Shape;35;p8" descr="Graphical user interface, application&#10;&#10;Description automatically generated"/>
          <p:cNvPicPr preferRelativeResize="0"/>
          <p:nvPr/>
        </p:nvPicPr>
        <p:blipFill rotWithShape="1">
          <a:blip r:embed="rId3">
            <a:alphaModFix/>
          </a:blip>
          <a:srcRect/>
          <a:stretch/>
        </p:blipFill>
        <p:spPr>
          <a:xfrm>
            <a:off x="305604" y="4907664"/>
            <a:ext cx="4349942" cy="1405276"/>
          </a:xfrm>
          <a:prstGeom prst="rect">
            <a:avLst/>
          </a:prstGeom>
          <a:noFill/>
          <a:ln>
            <a:noFill/>
          </a:ln>
        </p:spPr>
      </p:pic>
      <p:sp>
        <p:nvSpPr>
          <p:cNvPr id="36" name="Google Shape;36;p8"/>
          <p:cNvSpPr txBox="1">
            <a:spLocks noGrp="1"/>
          </p:cNvSpPr>
          <p:nvPr>
            <p:ph type="title"/>
          </p:nvPr>
        </p:nvSpPr>
        <p:spPr>
          <a:xfrm>
            <a:off x="914400" y="2332566"/>
            <a:ext cx="6847840" cy="1631216"/>
          </a:xfrm>
          <a:prstGeom prst="rect">
            <a:avLst/>
          </a:prstGeom>
          <a:noFill/>
          <a:ln>
            <a:noFill/>
          </a:ln>
        </p:spPr>
        <p:txBody>
          <a:bodyPr spcFirstLastPara="1" wrap="square" lIns="91425" tIns="45700" rIns="91425" bIns="45700" anchor="ctr" anchorCtr="0">
            <a:normAutofit/>
          </a:bodyPr>
          <a:lstStyle>
            <a:lvl1pPr lvl="0" algn="l">
              <a:lnSpc>
                <a:spcPct val="137500"/>
              </a:lnSpc>
              <a:spcBef>
                <a:spcPts val="0"/>
              </a:spcBef>
              <a:spcAft>
                <a:spcPts val="0"/>
              </a:spcAft>
              <a:buClr>
                <a:srgbClr val="FFFFFF"/>
              </a:buClr>
              <a:buSzPts val="4000"/>
              <a:buFont typeface="Open Sans"/>
              <a:buNone/>
              <a:defRPr sz="4000" b="1">
                <a:solidFill>
                  <a:srgbClr val="FFFFF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37"/>
        <p:cNvGrpSpPr/>
        <p:nvPr/>
      </p:nvGrpSpPr>
      <p:grpSpPr>
        <a:xfrm>
          <a:off x="0" y="0"/>
          <a:ext cx="0" cy="0"/>
          <a:chOff x="0" y="0"/>
          <a:chExt cx="0" cy="0"/>
        </a:xfrm>
      </p:grpSpPr>
      <p:pic>
        <p:nvPicPr>
          <p:cNvPr id="38" name="Google Shape;38;p9" descr="Background pattern&#10;&#10;Description automatically generated"/>
          <p:cNvPicPr preferRelativeResize="0"/>
          <p:nvPr/>
        </p:nvPicPr>
        <p:blipFill rotWithShape="1">
          <a:blip r:embed="rId2">
            <a:alphaModFix/>
          </a:blip>
          <a:srcRect/>
          <a:stretch/>
        </p:blipFill>
        <p:spPr>
          <a:xfrm>
            <a:off x="-1" y="0"/>
            <a:ext cx="12192001" cy="6858000"/>
          </a:xfrm>
          <a:prstGeom prst="rect">
            <a:avLst/>
          </a:prstGeom>
          <a:noFill/>
          <a:ln>
            <a:noFill/>
          </a:ln>
        </p:spPr>
      </p:pic>
      <p:pic>
        <p:nvPicPr>
          <p:cNvPr id="39" name="Google Shape;39;p9" descr="Graphical user interface, application&#10;&#10;Description automatically generated"/>
          <p:cNvPicPr preferRelativeResize="0"/>
          <p:nvPr/>
        </p:nvPicPr>
        <p:blipFill rotWithShape="1">
          <a:blip r:embed="rId3">
            <a:alphaModFix/>
          </a:blip>
          <a:srcRect/>
          <a:stretch/>
        </p:blipFill>
        <p:spPr>
          <a:xfrm>
            <a:off x="305604" y="4907664"/>
            <a:ext cx="4349942" cy="1405276"/>
          </a:xfrm>
          <a:prstGeom prst="rect">
            <a:avLst/>
          </a:prstGeom>
          <a:noFill/>
          <a:ln>
            <a:noFill/>
          </a:ln>
        </p:spPr>
      </p:pic>
      <p:sp>
        <p:nvSpPr>
          <p:cNvPr id="40" name="Google Shape;40;p9"/>
          <p:cNvSpPr txBox="1">
            <a:spLocks noGrp="1"/>
          </p:cNvSpPr>
          <p:nvPr>
            <p:ph type="title"/>
          </p:nvPr>
        </p:nvSpPr>
        <p:spPr>
          <a:xfrm>
            <a:off x="914400" y="1950336"/>
            <a:ext cx="6847840" cy="1631216"/>
          </a:xfrm>
          <a:prstGeom prst="rect">
            <a:avLst/>
          </a:prstGeom>
          <a:noFill/>
          <a:ln>
            <a:noFill/>
          </a:ln>
        </p:spPr>
        <p:txBody>
          <a:bodyPr spcFirstLastPara="1" wrap="square" lIns="91425" tIns="45700" rIns="91425" bIns="45700" anchor="ctr" anchorCtr="0">
            <a:normAutofit/>
          </a:bodyPr>
          <a:lstStyle>
            <a:lvl1pPr lvl="0" algn="l">
              <a:lnSpc>
                <a:spcPct val="137500"/>
              </a:lnSpc>
              <a:spcBef>
                <a:spcPts val="0"/>
              </a:spcBef>
              <a:spcAft>
                <a:spcPts val="0"/>
              </a:spcAft>
              <a:buClr>
                <a:srgbClr val="FFFFFF"/>
              </a:buClr>
              <a:buSzPts val="4000"/>
              <a:buFont typeface="Open Sans"/>
              <a:buNone/>
              <a:defRPr sz="4000" b="1">
                <a:solidFill>
                  <a:srgbClr val="FFFFF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9"/>
          <p:cNvSpPr txBox="1"/>
          <p:nvPr/>
        </p:nvSpPr>
        <p:spPr>
          <a:xfrm>
            <a:off x="914400" y="3718176"/>
            <a:ext cx="6847840" cy="644428"/>
          </a:xfrm>
          <a:prstGeom prst="rect">
            <a:avLst/>
          </a:prstGeom>
          <a:noFill/>
          <a:ln>
            <a:noFill/>
          </a:ln>
        </p:spPr>
        <p:txBody>
          <a:bodyPr spcFirstLastPara="1" wrap="square" lIns="91425" tIns="45700" rIns="91425" bIns="45700" anchor="ctr" anchorCtr="0">
            <a:noAutofit/>
          </a:bodyPr>
          <a:lstStyle/>
          <a:p>
            <a:pPr marL="0" marR="0" lvl="0" indent="0" algn="l" rtl="0">
              <a:lnSpc>
                <a:spcPct val="275000"/>
              </a:lnSpc>
              <a:spcBef>
                <a:spcPts val="0"/>
              </a:spcBef>
              <a:spcAft>
                <a:spcPts val="0"/>
              </a:spcAft>
              <a:buClr>
                <a:srgbClr val="FFFFFF"/>
              </a:buClr>
              <a:buSzPts val="2000"/>
              <a:buFont typeface="Open Sans Light"/>
              <a:buNone/>
            </a:pPr>
            <a:r>
              <a:rPr lang="en-GB" sz="2000" b="0" i="0">
                <a:solidFill>
                  <a:srgbClr val="FFFFFF"/>
                </a:solidFill>
                <a:latin typeface="Open Sans Light"/>
                <a:ea typeface="Open Sans Light"/>
                <a:cs typeface="Open Sans Light"/>
                <a:sym typeface="Open Sans Light"/>
              </a:rPr>
              <a:t>Click to edit Master Subtitle</a:t>
            </a:r>
            <a:endParaRPr sz="2000" b="0" i="0">
              <a:solidFill>
                <a:srgbClr val="FFFFFF"/>
              </a:solidFill>
              <a:latin typeface="Open Sans Light"/>
              <a:ea typeface="Open Sans Light"/>
              <a:cs typeface="Open Sans Light"/>
              <a:sym typeface="Open Sans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42"/>
        <p:cNvGrpSpPr/>
        <p:nvPr/>
      </p:nvGrpSpPr>
      <p:grpSpPr>
        <a:xfrm>
          <a:off x="0" y="0"/>
          <a:ext cx="0" cy="0"/>
          <a:chOff x="0" y="0"/>
          <a:chExt cx="0" cy="0"/>
        </a:xfrm>
      </p:grpSpPr>
      <p:pic>
        <p:nvPicPr>
          <p:cNvPr id="43" name="Google Shape;43;p10" descr="Background pattern&#10;&#10;Description automatically generated"/>
          <p:cNvPicPr preferRelativeResize="0"/>
          <p:nvPr/>
        </p:nvPicPr>
        <p:blipFill rotWithShape="1">
          <a:blip r:embed="rId2">
            <a:alphaModFix/>
          </a:blip>
          <a:srcRect/>
          <a:stretch/>
        </p:blipFill>
        <p:spPr>
          <a:xfrm>
            <a:off x="-1" y="0"/>
            <a:ext cx="12192001" cy="6858000"/>
          </a:xfrm>
          <a:prstGeom prst="rect">
            <a:avLst/>
          </a:prstGeom>
          <a:noFill/>
          <a:ln>
            <a:noFill/>
          </a:ln>
        </p:spPr>
      </p:pic>
      <p:pic>
        <p:nvPicPr>
          <p:cNvPr id="44" name="Google Shape;44;p10" descr="Graphical user interface, application&#10;&#10;Description automatically generated"/>
          <p:cNvPicPr preferRelativeResize="0"/>
          <p:nvPr/>
        </p:nvPicPr>
        <p:blipFill rotWithShape="1">
          <a:blip r:embed="rId3">
            <a:alphaModFix/>
          </a:blip>
          <a:srcRect/>
          <a:stretch/>
        </p:blipFill>
        <p:spPr>
          <a:xfrm>
            <a:off x="305604" y="4907664"/>
            <a:ext cx="4349942" cy="1405276"/>
          </a:xfrm>
          <a:prstGeom prst="rect">
            <a:avLst/>
          </a:prstGeom>
          <a:noFill/>
          <a:ln>
            <a:noFill/>
          </a:ln>
        </p:spPr>
      </p:pic>
      <p:pic>
        <p:nvPicPr>
          <p:cNvPr id="45" name="Google Shape;45;p10"/>
          <p:cNvPicPr preferRelativeResize="0"/>
          <p:nvPr/>
        </p:nvPicPr>
        <p:blipFill rotWithShape="1">
          <a:blip r:embed="rId4">
            <a:alphaModFix/>
          </a:blip>
          <a:srcRect/>
          <a:stretch/>
        </p:blipFill>
        <p:spPr>
          <a:xfrm>
            <a:off x="4637535" y="5396492"/>
            <a:ext cx="751733" cy="449541"/>
          </a:xfrm>
          <a:prstGeom prst="rect">
            <a:avLst/>
          </a:prstGeom>
          <a:noFill/>
          <a:ln>
            <a:noFill/>
          </a:ln>
        </p:spPr>
      </p:pic>
      <p:pic>
        <p:nvPicPr>
          <p:cNvPr id="46" name="Google Shape;46;p10"/>
          <p:cNvPicPr preferRelativeResize="0"/>
          <p:nvPr/>
        </p:nvPicPr>
        <p:blipFill rotWithShape="1">
          <a:blip r:embed="rId5">
            <a:alphaModFix/>
          </a:blip>
          <a:srcRect/>
          <a:stretch/>
        </p:blipFill>
        <p:spPr>
          <a:xfrm>
            <a:off x="5979576" y="5396249"/>
            <a:ext cx="1373885" cy="448436"/>
          </a:xfrm>
          <a:prstGeom prst="rect">
            <a:avLst/>
          </a:prstGeom>
          <a:noFill/>
          <a:ln>
            <a:noFill/>
          </a:ln>
        </p:spPr>
      </p:pic>
      <p:pic>
        <p:nvPicPr>
          <p:cNvPr id="47" name="Google Shape;47;p10"/>
          <p:cNvPicPr preferRelativeResize="0"/>
          <p:nvPr/>
        </p:nvPicPr>
        <p:blipFill rotWithShape="1">
          <a:blip r:embed="rId6">
            <a:alphaModFix/>
          </a:blip>
          <a:srcRect/>
          <a:stretch/>
        </p:blipFill>
        <p:spPr>
          <a:xfrm>
            <a:off x="7908244" y="5374471"/>
            <a:ext cx="837875" cy="413979"/>
          </a:xfrm>
          <a:prstGeom prst="rect">
            <a:avLst/>
          </a:prstGeom>
          <a:noFill/>
          <a:ln>
            <a:noFill/>
          </a:ln>
        </p:spPr>
      </p:pic>
      <p:sp>
        <p:nvSpPr>
          <p:cNvPr id="48" name="Google Shape;48;p10"/>
          <p:cNvSpPr txBox="1">
            <a:spLocks noGrp="1"/>
          </p:cNvSpPr>
          <p:nvPr>
            <p:ph type="title"/>
          </p:nvPr>
        </p:nvSpPr>
        <p:spPr>
          <a:xfrm>
            <a:off x="914400" y="1950336"/>
            <a:ext cx="6847840" cy="1631216"/>
          </a:xfrm>
          <a:prstGeom prst="rect">
            <a:avLst/>
          </a:prstGeom>
          <a:noFill/>
          <a:ln>
            <a:noFill/>
          </a:ln>
        </p:spPr>
        <p:txBody>
          <a:bodyPr spcFirstLastPara="1" wrap="square" lIns="91425" tIns="45700" rIns="91425" bIns="45700" anchor="ctr" anchorCtr="0">
            <a:normAutofit/>
          </a:bodyPr>
          <a:lstStyle>
            <a:lvl1pPr lvl="0" algn="l">
              <a:lnSpc>
                <a:spcPct val="137500"/>
              </a:lnSpc>
              <a:spcBef>
                <a:spcPts val="0"/>
              </a:spcBef>
              <a:spcAft>
                <a:spcPts val="0"/>
              </a:spcAft>
              <a:buClr>
                <a:srgbClr val="FFFFFF"/>
              </a:buClr>
              <a:buSzPts val="4000"/>
              <a:buFont typeface="Open Sans"/>
              <a:buNone/>
              <a:defRPr sz="4000" b="1">
                <a:solidFill>
                  <a:srgbClr val="FFFFF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0"/>
          <p:cNvSpPr txBox="1"/>
          <p:nvPr/>
        </p:nvSpPr>
        <p:spPr>
          <a:xfrm>
            <a:off x="914400" y="3718176"/>
            <a:ext cx="6847840" cy="644428"/>
          </a:xfrm>
          <a:prstGeom prst="rect">
            <a:avLst/>
          </a:prstGeom>
          <a:noFill/>
          <a:ln>
            <a:noFill/>
          </a:ln>
        </p:spPr>
        <p:txBody>
          <a:bodyPr spcFirstLastPara="1" wrap="square" lIns="91425" tIns="45700" rIns="91425" bIns="45700" anchor="ctr" anchorCtr="0">
            <a:noAutofit/>
          </a:bodyPr>
          <a:lstStyle/>
          <a:p>
            <a:pPr marL="0" marR="0" lvl="0" indent="0" algn="l" rtl="0">
              <a:lnSpc>
                <a:spcPct val="275000"/>
              </a:lnSpc>
              <a:spcBef>
                <a:spcPts val="0"/>
              </a:spcBef>
              <a:spcAft>
                <a:spcPts val="0"/>
              </a:spcAft>
              <a:buClr>
                <a:srgbClr val="FFFFFF"/>
              </a:buClr>
              <a:buSzPts val="2000"/>
              <a:buFont typeface="Open Sans Light"/>
              <a:buNone/>
            </a:pPr>
            <a:r>
              <a:rPr lang="en-GB" sz="2000" b="0" i="0">
                <a:solidFill>
                  <a:srgbClr val="FFFFFF"/>
                </a:solidFill>
                <a:latin typeface="Open Sans Light"/>
                <a:ea typeface="Open Sans Light"/>
                <a:cs typeface="Open Sans Light"/>
                <a:sym typeface="Open Sans Light"/>
              </a:rPr>
              <a:t>Click to edit Master Subtitle</a:t>
            </a:r>
            <a:endParaRPr sz="2000" b="0" i="0">
              <a:solidFill>
                <a:srgbClr val="FFFFFF"/>
              </a:solidFill>
              <a:latin typeface="Open Sans Light"/>
              <a:ea typeface="Open Sans Light"/>
              <a:cs typeface="Open Sans Light"/>
              <a:sym typeface="Open Sans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p:nvPr/>
        </p:nvSpPr>
        <p:spPr>
          <a:xfrm>
            <a:off x="11480678" y="6395955"/>
            <a:ext cx="177933"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u="none" strike="noStrike" cap="none">
                <a:solidFill>
                  <a:srgbClr val="002060"/>
                </a:solidFill>
                <a:latin typeface="Open Sans"/>
                <a:ea typeface="Open Sans"/>
                <a:cs typeface="Open Sans"/>
                <a:sym typeface="Open Sans"/>
              </a:rPr>
              <a:t>‹#›</a:t>
            </a:fld>
            <a:endParaRPr sz="1100" b="0" i="0" u="none" strike="noStrike" cap="none">
              <a:solidFill>
                <a:srgbClr val="002060"/>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0.xml.rels><?xml version="1.0" encoding="UTF-8" standalone="yes"?>
<Relationships xmlns="http://schemas.openxmlformats.org/package/2006/relationships"><Relationship Id="rId8" Type="http://schemas.openxmlformats.org/officeDocument/2006/relationships/hyperlink" Target="https://tangly-blog.blogspot.com/2018/07/architectural-decision-record-adr.html" TargetMode="External"/><Relationship Id="rId3" Type="http://schemas.openxmlformats.org/officeDocument/2006/relationships/image" Target="../media/image56.jpg"/><Relationship Id="rId7" Type="http://schemas.openxmlformats.org/officeDocument/2006/relationships/hyperlink" Target="https://adr.github.i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nicoespeon/abracadabra/tree/main/docs/adr" TargetMode="External"/><Relationship Id="rId11" Type="http://schemas.openxmlformats.org/officeDocument/2006/relationships/image" Target="../media/image45.png"/><Relationship Id="rId5" Type="http://schemas.openxmlformats.org/officeDocument/2006/relationships/hyperlink" Target="https://github.com/ministryofjustice/form-builder/tree/master/decisions" TargetMode="External"/><Relationship Id="rId10" Type="http://schemas.openxmlformats.org/officeDocument/2006/relationships/image" Target="../media/image1.png"/><Relationship Id="rId4" Type="http://schemas.openxmlformats.org/officeDocument/2006/relationships/image" Target="../media/image57.png"/><Relationship Id="rId9" Type="http://schemas.openxmlformats.org/officeDocument/2006/relationships/hyperlink" Target="https://understandlegacycode.com/blog/7-techniques-to-regain-control-of-legac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9.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victorrentea.ro/blog/exploratory-refactoring/" TargetMode="Externa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www.sonarqube.org/"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medium.com/@iqra.amjad128/eisenhower-matrix-da6544ad6788" TargetMode="Externa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levelup.gitconnected.com/3-main-use-cases-of-the-facade-design-pattern-in-enterprise-applications-aa9b290adac6" TargetMode="Externa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levelup.gitconnected.com/3-main-use-cases-of-the-facade-design-pattern-in-enterprise-applications-aa9b290adac6"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levelup.gitconnected.com/3-main-use-cases-of-the-facade-design-pattern-in-enterprise-applications-aa9b290adac6"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vladimircone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6.jpg"/><Relationship Id="rId4" Type="http://schemas.openxmlformats.org/officeDocument/2006/relationships/hyperlink" Target="https://github.com/vladimircone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www.science.org/content/article/being-strangled-may-save-tree-s-life" TargetMode="External"/><Relationship Id="rId4" Type="http://schemas.openxmlformats.org/officeDocument/2006/relationships/image" Target="../media/image61.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martinfowler.com/bliki/StranglerFigApplication.html" TargetMode="External"/><Relationship Id="rId5" Type="http://schemas.openxmlformats.org/officeDocument/2006/relationships/hyperlink" Target="https://paulhammant.com/2013/07/14/legacy-application-strangulation-case-studies/" TargetMode="Externa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s://www.atlassian.com/continuous-delivery/principles/feature-flags"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3.png"/><Relationship Id="rId4" Type="http://schemas.openxmlformats.org/officeDocument/2006/relationships/hyperlink" Target="https://www.open.edu/openlearn/education/12-famous-confucius-quotes-on-education-and-learning"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_fTbjUfe2Cw" TargetMode="External"/><Relationship Id="rId3" Type="http://schemas.openxmlformats.org/officeDocument/2006/relationships/hyperlink" Target="https://www.youtube.com/watch?v=k2ehbR0o-bM" TargetMode="External"/><Relationship Id="rId7" Type="http://schemas.openxmlformats.org/officeDocument/2006/relationships/hyperlink" Target="https://victorrentea.ro/blog/exploratory-refactor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understandlegacycode.com/blog/7-techniques-to-regain-control-of-legacy/" TargetMode="External"/><Relationship Id="rId5" Type="http://schemas.openxmlformats.org/officeDocument/2006/relationships/image" Target="../media/image24.png"/><Relationship Id="rId10" Type="http://schemas.openxmlformats.org/officeDocument/2006/relationships/image" Target="../media/image45.png"/><Relationship Id="rId4" Type="http://schemas.openxmlformats.org/officeDocument/2006/relationships/hyperlink" Target="https://www.youtube.com/watch?v=BKhDJCzaNes" TargetMode="External"/><Relationship Id="rId9" Type="http://schemas.openxmlformats.org/officeDocument/2006/relationships/hyperlink" Target="https://www.youtube.com/c/TheLegacyofSoCraTes/feature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hyperlink" Target="https://twitter.com/venkat_s/status/171467294249020225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Legacy_system" TargetMode="External"/><Relationship Id="rId3" Type="http://schemas.openxmlformats.org/officeDocument/2006/relationships/image" Target="../media/image48.jp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Application_software" TargetMode="External"/><Relationship Id="rId5" Type="http://schemas.openxmlformats.org/officeDocument/2006/relationships/hyperlink" Target="https://en.wikipedia.org/wiki/Computer" TargetMode="External"/><Relationship Id="rId4" Type="http://schemas.openxmlformats.org/officeDocument/2006/relationships/hyperlink" Target="https://en.wikipedia.org/wiki/Computing" TargetMode="External"/><Relationship Id="rId9"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twitter.com/kvncnls/status/154683628734004429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5.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google/error-prone" TargetMode="External"/><Relationship Id="rId5" Type="http://schemas.openxmlformats.org/officeDocument/2006/relationships/hyperlink" Target="https://www.archunit.org/"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54" descr="A picture containing nature, night sky&#10;&#10;Description automatically generated"/>
          <p:cNvPicPr preferRelativeResize="0"/>
          <p:nvPr/>
        </p:nvPicPr>
        <p:blipFill rotWithShape="1">
          <a:blip r:embed="rId3">
            <a:alphaModFix/>
          </a:blip>
          <a:srcRect/>
          <a:stretch/>
        </p:blipFill>
        <p:spPr>
          <a:xfrm flipH="1">
            <a:off x="-1" y="1"/>
            <a:ext cx="12191999" cy="6858000"/>
          </a:xfrm>
          <a:prstGeom prst="rect">
            <a:avLst/>
          </a:prstGeom>
          <a:noFill/>
          <a:ln>
            <a:noFill/>
          </a:ln>
        </p:spPr>
      </p:pic>
      <p:pic>
        <p:nvPicPr>
          <p:cNvPr id="588" name="Google Shape;588;p54" descr="Graphical user interface, application&#10;&#10;Description automatically generated"/>
          <p:cNvPicPr preferRelativeResize="0"/>
          <p:nvPr/>
        </p:nvPicPr>
        <p:blipFill rotWithShape="1">
          <a:blip r:embed="rId4">
            <a:alphaModFix/>
          </a:blip>
          <a:srcRect/>
          <a:stretch/>
        </p:blipFill>
        <p:spPr>
          <a:xfrm>
            <a:off x="214164" y="210065"/>
            <a:ext cx="4349942" cy="1405276"/>
          </a:xfrm>
          <a:prstGeom prst="rect">
            <a:avLst/>
          </a:prstGeom>
          <a:noFill/>
          <a:ln>
            <a:noFill/>
          </a:ln>
        </p:spPr>
      </p:pic>
      <p:sp>
        <p:nvSpPr>
          <p:cNvPr id="589" name="Google Shape;589;p54"/>
          <p:cNvSpPr txBox="1"/>
          <p:nvPr/>
        </p:nvSpPr>
        <p:spPr>
          <a:xfrm>
            <a:off x="795528" y="4874580"/>
            <a:ext cx="9084451" cy="504177"/>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GB" sz="2400" b="0" i="0" u="none" strike="noStrike" cap="none">
                <a:solidFill>
                  <a:schemeClr val="lt2"/>
                </a:solidFill>
                <a:latin typeface="Open Sans Light"/>
                <a:ea typeface="Open Sans Light"/>
                <a:cs typeface="Open Sans Light"/>
                <a:sym typeface="Open Sans Light"/>
              </a:rPr>
              <a:t>The Ultimate Toolset for Tackling Legacy Code Base Challenges</a:t>
            </a:r>
            <a:endParaRPr/>
          </a:p>
        </p:txBody>
      </p:sp>
      <p:sp>
        <p:nvSpPr>
          <p:cNvPr id="590" name="Google Shape;590;p54"/>
          <p:cNvSpPr txBox="1"/>
          <p:nvPr/>
        </p:nvSpPr>
        <p:spPr>
          <a:xfrm>
            <a:off x="795530" y="2519889"/>
            <a:ext cx="7311407"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200" b="1" i="0" u="none" strike="noStrike" cap="none">
                <a:solidFill>
                  <a:schemeClr val="lt2"/>
                </a:solidFill>
                <a:latin typeface="Open Sans"/>
                <a:ea typeface="Open Sans"/>
                <a:cs typeface="Open Sans"/>
                <a:sym typeface="Open Sans"/>
              </a:rPr>
              <a:t>Empower Teams to Deal with Common Problems in Legacy Systems</a:t>
            </a:r>
            <a:endParaRPr sz="4200" b="1">
              <a:solidFill>
                <a:schemeClr val="lt2"/>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8BC201BD-9D0C-47C3-9E13-ACEB6F70E72F}"/>
              </a:ext>
            </a:extLst>
          </p:cNvPr>
          <p:cNvPicPr>
            <a:picLocks noChangeAspect="1"/>
          </p:cNvPicPr>
          <p:nvPr/>
        </p:nvPicPr>
        <p:blipFill>
          <a:blip r:embed="rId5"/>
          <a:stretch>
            <a:fillRect/>
          </a:stretch>
        </p:blipFill>
        <p:spPr>
          <a:xfrm>
            <a:off x="9947104" y="422570"/>
            <a:ext cx="1391910" cy="949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63"/>
          <p:cNvSpPr/>
          <p:nvPr/>
        </p:nvSpPr>
        <p:spPr>
          <a:xfrm>
            <a:off x="6712" y="0"/>
            <a:ext cx="6387764"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pic>
        <p:nvPicPr>
          <p:cNvPr id="719" name="Google Shape;719;p63"/>
          <p:cNvPicPr preferRelativeResize="0"/>
          <p:nvPr/>
        </p:nvPicPr>
        <p:blipFill rotWithShape="1">
          <a:blip r:embed="rId3">
            <a:alphaModFix/>
          </a:blip>
          <a:srcRect/>
          <a:stretch/>
        </p:blipFill>
        <p:spPr>
          <a:xfrm>
            <a:off x="6394478" y="640"/>
            <a:ext cx="5797521" cy="2911474"/>
          </a:xfrm>
          <a:prstGeom prst="rect">
            <a:avLst/>
          </a:prstGeom>
          <a:noFill/>
          <a:ln>
            <a:noFill/>
          </a:ln>
        </p:spPr>
      </p:pic>
      <p:sp>
        <p:nvSpPr>
          <p:cNvPr id="720" name="Google Shape;720;p63"/>
          <p:cNvSpPr txBox="1"/>
          <p:nvPr/>
        </p:nvSpPr>
        <p:spPr>
          <a:xfrm>
            <a:off x="405113" y="629868"/>
            <a:ext cx="6519794"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Survival kit to regain control </a:t>
            </a:r>
            <a:endParaRPr sz="3000" b="1">
              <a:solidFill>
                <a:srgbClr val="002060"/>
              </a:solidFill>
              <a:latin typeface="Open Sans"/>
              <a:ea typeface="Open Sans"/>
              <a:cs typeface="Open Sans"/>
              <a:sym typeface="Open Sans"/>
            </a:endParaRPr>
          </a:p>
        </p:txBody>
      </p:sp>
      <p:pic>
        <p:nvPicPr>
          <p:cNvPr id="721" name="Google Shape;721;p63"/>
          <p:cNvPicPr preferRelativeResize="0"/>
          <p:nvPr/>
        </p:nvPicPr>
        <p:blipFill rotWithShape="1">
          <a:blip r:embed="rId4">
            <a:alphaModFix/>
          </a:blip>
          <a:srcRect/>
          <a:stretch/>
        </p:blipFill>
        <p:spPr>
          <a:xfrm>
            <a:off x="10914960" y="275625"/>
            <a:ext cx="871927" cy="720000"/>
          </a:xfrm>
          <a:prstGeom prst="rect">
            <a:avLst/>
          </a:prstGeom>
          <a:noFill/>
          <a:ln>
            <a:noFill/>
          </a:ln>
        </p:spPr>
      </p:pic>
      <p:sp>
        <p:nvSpPr>
          <p:cNvPr id="722" name="Google Shape;722;p63"/>
          <p:cNvSpPr/>
          <p:nvPr/>
        </p:nvSpPr>
        <p:spPr>
          <a:xfrm>
            <a:off x="375957" y="1770551"/>
            <a:ext cx="453842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Architectural Decision Records (ADRs)</a:t>
            </a:r>
            <a:endParaRPr/>
          </a:p>
        </p:txBody>
      </p:sp>
      <p:sp>
        <p:nvSpPr>
          <p:cNvPr id="723" name="Google Shape;723;p63"/>
          <p:cNvSpPr/>
          <p:nvPr/>
        </p:nvSpPr>
        <p:spPr>
          <a:xfrm>
            <a:off x="375957" y="2213108"/>
            <a:ext cx="5649276" cy="3572325"/>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chemeClr val="accent1"/>
                </a:solidFill>
                <a:latin typeface="Open Sans"/>
                <a:ea typeface="Open Sans"/>
                <a:cs typeface="Open Sans"/>
                <a:sym typeface="Open Sans"/>
              </a:rPr>
              <a:t>Obstacle: </a:t>
            </a:r>
            <a:r>
              <a:rPr lang="en-GB" sz="1400" b="1">
                <a:solidFill>
                  <a:srgbClr val="002060"/>
                </a:solidFill>
                <a:latin typeface="Open Sans Light"/>
                <a:ea typeface="Open Sans Light"/>
                <a:cs typeface="Open Sans Light"/>
                <a:sym typeface="Open Sans Light"/>
              </a:rPr>
              <a:t>Lack of context </a:t>
            </a:r>
            <a:endParaRPr/>
          </a:p>
          <a:p>
            <a:pPr marL="0" marR="0" lvl="0" indent="0" algn="l" rtl="0">
              <a:lnSpc>
                <a:spcPct val="148571"/>
              </a:lnSpc>
              <a:spcBef>
                <a:spcPts val="0"/>
              </a:spcBef>
              <a:spcAft>
                <a:spcPts val="0"/>
              </a:spcAft>
              <a:buNone/>
            </a:pPr>
            <a:endParaRPr sz="1400">
              <a:solidFill>
                <a:srgbClr val="002060"/>
              </a:solidFill>
              <a:latin typeface="Open Sans Light"/>
              <a:ea typeface="Open Sans Light"/>
              <a:cs typeface="Open Sans Light"/>
              <a:sym typeface="Open Sans Light"/>
            </a:endParaRPr>
          </a:p>
          <a:p>
            <a:pPr marL="0" marR="0" lvl="0" indent="0" algn="l" rtl="0">
              <a:lnSpc>
                <a:spcPct val="148571"/>
              </a:lnSpc>
              <a:spcBef>
                <a:spcPts val="0"/>
              </a:spcBef>
              <a:spcAft>
                <a:spcPts val="0"/>
              </a:spcAft>
              <a:buNone/>
            </a:pPr>
            <a:r>
              <a:rPr lang="en-GB" sz="1400" b="1">
                <a:solidFill>
                  <a:schemeClr val="accent1"/>
                </a:solidFill>
                <a:latin typeface="Open Sans"/>
                <a:ea typeface="Open Sans"/>
                <a:cs typeface="Open Sans"/>
                <a:sym typeface="Open Sans"/>
              </a:rPr>
              <a:t>Dilemma: </a:t>
            </a:r>
            <a:r>
              <a:rPr lang="en-GB" sz="1400">
                <a:solidFill>
                  <a:srgbClr val="002060"/>
                </a:solidFill>
                <a:latin typeface="Open Sans Light"/>
                <a:ea typeface="Open Sans Light"/>
                <a:cs typeface="Open Sans Light"/>
                <a:sym typeface="Open Sans Light"/>
              </a:rPr>
              <a:t>Keep the code as it is and work around it OR change it and take the risk of breaking something unexpectedly. </a:t>
            </a:r>
            <a:endParaRPr/>
          </a:p>
          <a:p>
            <a:pPr marL="0" marR="0" lvl="0" indent="0" algn="l" rtl="0">
              <a:lnSpc>
                <a:spcPct val="148571"/>
              </a:lnSpc>
              <a:spcBef>
                <a:spcPts val="0"/>
              </a:spcBef>
              <a:spcAft>
                <a:spcPts val="0"/>
              </a:spcAft>
              <a:buNone/>
            </a:pPr>
            <a:endParaRPr sz="1400">
              <a:solidFill>
                <a:srgbClr val="002060"/>
              </a:solidFill>
              <a:latin typeface="Open Sans Light"/>
              <a:ea typeface="Open Sans Light"/>
              <a:cs typeface="Open Sans Light"/>
              <a:sym typeface="Open Sans Light"/>
            </a:endParaRPr>
          </a:p>
          <a:p>
            <a:pPr marL="0" marR="0" lvl="0" indent="0" algn="l" rtl="0">
              <a:lnSpc>
                <a:spcPct val="148571"/>
              </a:lnSpc>
              <a:spcBef>
                <a:spcPts val="0"/>
              </a:spcBef>
              <a:spcAft>
                <a:spcPts val="0"/>
              </a:spcAft>
              <a:buNone/>
            </a:pPr>
            <a:r>
              <a:rPr lang="en-GB" sz="1400">
                <a:solidFill>
                  <a:srgbClr val="002060"/>
                </a:solidFill>
                <a:latin typeface="Open Sans Light"/>
                <a:ea typeface="Open Sans Light"/>
                <a:cs typeface="Open Sans Light"/>
                <a:sym typeface="Open Sans Light"/>
              </a:rPr>
              <a:t>No magic stick to generate missing documentation, BUT there is a way to stop your code from bleeding.</a:t>
            </a:r>
            <a:endParaRPr/>
          </a:p>
          <a:p>
            <a:pPr marL="0" marR="0" lvl="0" indent="0" algn="l" rtl="0">
              <a:lnSpc>
                <a:spcPct val="148571"/>
              </a:lnSpc>
              <a:spcBef>
                <a:spcPts val="0"/>
              </a:spcBef>
              <a:spcAft>
                <a:spcPts val="0"/>
              </a:spcAft>
              <a:buNone/>
            </a:pPr>
            <a:endParaRPr sz="1400">
              <a:solidFill>
                <a:srgbClr val="002060"/>
              </a:solidFill>
              <a:latin typeface="Open Sans Light"/>
              <a:ea typeface="Open Sans Light"/>
              <a:cs typeface="Open Sans Light"/>
              <a:sym typeface="Open Sans Light"/>
            </a:endParaRPr>
          </a:p>
          <a:p>
            <a:pPr marL="285750" marR="0" lvl="0" indent="-285750" algn="l" rtl="0">
              <a:lnSpc>
                <a:spcPct val="148571"/>
              </a:lnSpc>
              <a:spcBef>
                <a:spcPts val="0"/>
              </a:spcBef>
              <a:spcAft>
                <a:spcPts val="0"/>
              </a:spcAft>
              <a:buClr>
                <a:srgbClr val="00B1EC"/>
              </a:buClr>
              <a:buSzPts val="1400"/>
              <a:buFont typeface="Noto Sans Symbols"/>
              <a:buChar char="▪"/>
            </a:pPr>
            <a:r>
              <a:rPr lang="en-GB" sz="1400">
                <a:solidFill>
                  <a:srgbClr val="002060"/>
                </a:solidFill>
                <a:latin typeface="Open Sans Light"/>
                <a:ea typeface="Open Sans Light"/>
                <a:cs typeface="Open Sans Light"/>
                <a:sym typeface="Open Sans Light"/>
              </a:rPr>
              <a:t>Compact and traceable documentation of all important decisions made during the project realization</a:t>
            </a:r>
            <a:endParaRPr/>
          </a:p>
          <a:p>
            <a:pPr marL="285750" marR="0" lvl="0" indent="-285750" algn="l" rtl="0">
              <a:lnSpc>
                <a:spcPct val="148571"/>
              </a:lnSpc>
              <a:spcBef>
                <a:spcPts val="0"/>
              </a:spcBef>
              <a:spcAft>
                <a:spcPts val="0"/>
              </a:spcAft>
              <a:buClr>
                <a:srgbClr val="00B1EC"/>
              </a:buClr>
              <a:buSzPts val="1400"/>
              <a:buFont typeface="Noto Sans Symbols"/>
              <a:buChar char="▪"/>
            </a:pPr>
            <a:r>
              <a:rPr lang="en-GB" sz="1400">
                <a:solidFill>
                  <a:srgbClr val="002060"/>
                </a:solidFill>
                <a:latin typeface="Open Sans Light"/>
                <a:ea typeface="Open Sans Light"/>
                <a:cs typeface="Open Sans Light"/>
                <a:sym typeface="Open Sans Light"/>
              </a:rPr>
              <a:t>Timeline of decisions to create proper context and understand technical changes throughout the product lifecycle</a:t>
            </a:r>
            <a:endParaRPr/>
          </a:p>
          <a:p>
            <a:pPr marL="285750" marR="0" lvl="0" indent="-285750" algn="l" rtl="0">
              <a:lnSpc>
                <a:spcPct val="148571"/>
              </a:lnSpc>
              <a:spcBef>
                <a:spcPts val="0"/>
              </a:spcBef>
              <a:spcAft>
                <a:spcPts val="0"/>
              </a:spcAft>
              <a:buClr>
                <a:srgbClr val="00B1EC"/>
              </a:buClr>
              <a:buSzPts val="1400"/>
              <a:buFont typeface="Noto Sans Symbols"/>
              <a:buChar char="▪"/>
            </a:pPr>
            <a:r>
              <a:rPr lang="en-GB" sz="1400">
                <a:solidFill>
                  <a:srgbClr val="002060"/>
                </a:solidFill>
                <a:latin typeface="Open Sans Light"/>
                <a:ea typeface="Open Sans Light"/>
                <a:cs typeface="Open Sans Light"/>
                <a:sym typeface="Open Sans Light"/>
              </a:rPr>
              <a:t>Markdown (.md files) + Git to have lean documentation </a:t>
            </a:r>
            <a:endParaRPr/>
          </a:p>
        </p:txBody>
      </p:sp>
      <p:sp>
        <p:nvSpPr>
          <p:cNvPr id="724" name="Google Shape;724;p63"/>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sp>
        <p:nvSpPr>
          <p:cNvPr id="725" name="Google Shape;725;p63"/>
          <p:cNvSpPr/>
          <p:nvPr/>
        </p:nvSpPr>
        <p:spPr>
          <a:xfrm>
            <a:off x="6629376" y="3180326"/>
            <a:ext cx="5029248" cy="2225802"/>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rgbClr val="002060"/>
                </a:solidFill>
                <a:latin typeface="Open Sans"/>
                <a:ea typeface="Open Sans"/>
                <a:cs typeface="Open Sans"/>
                <a:sym typeface="Open Sans"/>
              </a:rPr>
              <a:t>ADRs usage in projects to get you inspired:</a:t>
            </a:r>
            <a:endParaRPr/>
          </a:p>
          <a:p>
            <a:pPr marL="0" marR="0" lvl="0" indent="0" algn="l" rtl="0">
              <a:lnSpc>
                <a:spcPct val="148571"/>
              </a:lnSpc>
              <a:spcBef>
                <a:spcPts val="0"/>
              </a:spcBef>
              <a:spcAft>
                <a:spcPts val="0"/>
              </a:spcAft>
              <a:buNone/>
            </a:pPr>
            <a:endParaRPr sz="1400">
              <a:solidFill>
                <a:schemeClr val="lt1"/>
              </a:solidFill>
              <a:latin typeface="Open Sans Light"/>
              <a:ea typeface="Open Sans Light"/>
              <a:cs typeface="Open Sans Light"/>
              <a:sym typeface="Open Sans Light"/>
            </a:endParaRPr>
          </a:p>
          <a:p>
            <a:pPr marL="285750" marR="0" lvl="0" indent="-285750" algn="l" rtl="0">
              <a:lnSpc>
                <a:spcPct val="148571"/>
              </a:lnSpc>
              <a:spcBef>
                <a:spcPts val="0"/>
              </a:spcBef>
              <a:spcAft>
                <a:spcPts val="0"/>
              </a:spcAft>
              <a:buClr>
                <a:srgbClr val="002060"/>
              </a:buClr>
              <a:buSzPts val="1400"/>
              <a:buFont typeface="Noto Sans Symbols"/>
              <a:buChar char="▪"/>
            </a:pPr>
            <a:r>
              <a:rPr lang="en-GB" sz="1400" u="sng">
                <a:solidFill>
                  <a:schemeClr val="hlink"/>
                </a:solidFill>
                <a:latin typeface="Open Sans Light"/>
                <a:ea typeface="Open Sans Light"/>
                <a:cs typeface="Open Sans Light"/>
                <a:sym typeface="Open Sans Light"/>
                <a:hlinkClick r:id="rId5"/>
              </a:rPr>
              <a:t>https://github.com/ministryofjustice/form-builder/tree/master/decisions </a:t>
            </a:r>
            <a:endParaRPr sz="1400">
              <a:solidFill>
                <a:schemeClr val="lt1"/>
              </a:solidFill>
              <a:latin typeface="Open Sans Light"/>
              <a:ea typeface="Open Sans Light"/>
              <a:cs typeface="Open Sans Light"/>
              <a:sym typeface="Open Sans Light"/>
            </a:endParaRPr>
          </a:p>
          <a:p>
            <a:pPr marL="285750" marR="0" lvl="0" indent="-196850" algn="l" rtl="0">
              <a:lnSpc>
                <a:spcPct val="148571"/>
              </a:lnSpc>
              <a:spcBef>
                <a:spcPts val="0"/>
              </a:spcBef>
              <a:spcAft>
                <a:spcPts val="0"/>
              </a:spcAft>
              <a:buClr>
                <a:srgbClr val="002060"/>
              </a:buClr>
              <a:buSzPts val="1400"/>
              <a:buFont typeface="Noto Sans Symbols"/>
              <a:buNone/>
            </a:pPr>
            <a:endParaRPr sz="1400">
              <a:solidFill>
                <a:schemeClr val="lt1"/>
              </a:solidFill>
              <a:latin typeface="Open Sans Light"/>
              <a:ea typeface="Open Sans Light"/>
              <a:cs typeface="Open Sans Light"/>
              <a:sym typeface="Open Sans Light"/>
            </a:endParaRPr>
          </a:p>
          <a:p>
            <a:pPr marL="285750" marR="0" lvl="0" indent="-285750" algn="l" rtl="0">
              <a:lnSpc>
                <a:spcPct val="148571"/>
              </a:lnSpc>
              <a:spcBef>
                <a:spcPts val="0"/>
              </a:spcBef>
              <a:spcAft>
                <a:spcPts val="0"/>
              </a:spcAft>
              <a:buClr>
                <a:srgbClr val="002060"/>
              </a:buClr>
              <a:buSzPts val="1400"/>
              <a:buFont typeface="Noto Sans Symbols"/>
              <a:buChar char="▪"/>
            </a:pPr>
            <a:r>
              <a:rPr lang="en-GB" sz="1400" u="sng">
                <a:solidFill>
                  <a:schemeClr val="hlink"/>
                </a:solidFill>
                <a:latin typeface="Open Sans Light"/>
                <a:ea typeface="Open Sans Light"/>
                <a:cs typeface="Open Sans Light"/>
                <a:sym typeface="Open Sans Light"/>
                <a:hlinkClick r:id="rId6"/>
              </a:rPr>
              <a:t>https://github.com/nicoespeon/abracadabra/tree/main/docs/adr </a:t>
            </a:r>
            <a:endParaRPr sz="1400">
              <a:solidFill>
                <a:schemeClr val="lt1"/>
              </a:solidFill>
              <a:latin typeface="Open Sans Light"/>
              <a:ea typeface="Open Sans Light"/>
              <a:cs typeface="Open Sans Light"/>
              <a:sym typeface="Open Sans Light"/>
            </a:endParaRPr>
          </a:p>
          <a:p>
            <a:pPr marL="0" marR="0" lvl="0" indent="0" algn="l" rtl="0">
              <a:lnSpc>
                <a:spcPct val="148571"/>
              </a:lnSpc>
              <a:spcBef>
                <a:spcPts val="0"/>
              </a:spcBef>
              <a:spcAft>
                <a:spcPts val="0"/>
              </a:spcAft>
              <a:buNone/>
            </a:pPr>
            <a:endParaRPr sz="1400">
              <a:solidFill>
                <a:schemeClr val="lt1"/>
              </a:solidFill>
              <a:latin typeface="Open Sans Light"/>
              <a:ea typeface="Open Sans Light"/>
              <a:cs typeface="Open Sans Light"/>
              <a:sym typeface="Open Sans Light"/>
            </a:endParaRPr>
          </a:p>
        </p:txBody>
      </p:sp>
      <p:sp>
        <p:nvSpPr>
          <p:cNvPr id="726" name="Google Shape;726;p63"/>
          <p:cNvSpPr/>
          <p:nvPr/>
        </p:nvSpPr>
        <p:spPr>
          <a:xfrm>
            <a:off x="6629375" y="5538536"/>
            <a:ext cx="5157512" cy="1187056"/>
          </a:xfrm>
          <a:prstGeom prst="rect">
            <a:avLst/>
          </a:prstGeom>
          <a:noFill/>
          <a:ln>
            <a:noFill/>
          </a:ln>
        </p:spPr>
        <p:txBody>
          <a:bodyPr spcFirstLastPara="1" wrap="square" lIns="91425" tIns="45700" rIns="91425" bIns="45700" anchor="t" anchorCtr="0">
            <a:noAutofit/>
          </a:bodyPr>
          <a:lstStyle/>
          <a:p>
            <a:pPr marL="0" marR="0" lvl="0" indent="0" algn="l" rtl="0">
              <a:lnSpc>
                <a:spcPct val="136363"/>
              </a:lnSpc>
              <a:spcBef>
                <a:spcPts val="0"/>
              </a:spcBef>
              <a:spcAft>
                <a:spcPts val="0"/>
              </a:spcAft>
              <a:buNone/>
            </a:pPr>
            <a:r>
              <a:rPr lang="en-GB" sz="1100" b="1">
                <a:solidFill>
                  <a:srgbClr val="002060"/>
                </a:solidFill>
                <a:latin typeface="Open Sans Light"/>
                <a:ea typeface="Open Sans Light"/>
                <a:cs typeface="Open Sans Light"/>
                <a:sym typeface="Open Sans Light"/>
              </a:rPr>
              <a:t>Reference:</a:t>
            </a:r>
            <a:r>
              <a:rPr lang="en-GB" sz="1100">
                <a:solidFill>
                  <a:srgbClr val="002060"/>
                </a:solidFill>
                <a:latin typeface="Open Sans Light"/>
                <a:ea typeface="Open Sans Light"/>
                <a:cs typeface="Open Sans Light"/>
                <a:sym typeface="Open Sans Light"/>
              </a:rPr>
              <a:t> </a:t>
            </a:r>
            <a:r>
              <a:rPr lang="en-GB" sz="1100" u="sng">
                <a:solidFill>
                  <a:schemeClr val="hlink"/>
                </a:solidFill>
                <a:latin typeface="Open Sans Light"/>
                <a:ea typeface="Open Sans Light"/>
                <a:cs typeface="Open Sans Light"/>
                <a:sym typeface="Open Sans Light"/>
                <a:hlinkClick r:id="rId7"/>
              </a:rPr>
              <a:t>https://adr.github.io/   </a:t>
            </a:r>
            <a:r>
              <a:rPr lang="en-GB" sz="1100" u="sng">
                <a:solidFill>
                  <a:schemeClr val="hlink"/>
                </a:solidFill>
                <a:latin typeface="Open Sans Light"/>
                <a:ea typeface="Open Sans Light"/>
                <a:cs typeface="Open Sans Light"/>
                <a:sym typeface="Open Sans Light"/>
                <a:hlinkClick r:id="rId8"/>
              </a:rPr>
              <a:t>https://tangly-blog.blogspot.com/2018/07/architectural-decision-record-adr.html  </a:t>
            </a:r>
            <a:r>
              <a:rPr lang="en-GB" sz="1100" u="sng">
                <a:solidFill>
                  <a:schemeClr val="hlink"/>
                </a:solidFill>
                <a:latin typeface="Open Sans Light"/>
                <a:ea typeface="Open Sans Light"/>
                <a:cs typeface="Open Sans Light"/>
                <a:sym typeface="Open Sans Light"/>
                <a:hlinkClick r:id="rId9"/>
              </a:rPr>
              <a:t>https://understandlegacycode.com/blog/7-techniques-to-regain-control-of-legacy/ </a:t>
            </a:r>
            <a:endParaRPr sz="1400">
              <a:solidFill>
                <a:srgbClr val="002060"/>
              </a:solidFill>
              <a:latin typeface="Open Sans Light"/>
              <a:ea typeface="Open Sans Light"/>
              <a:cs typeface="Open Sans Light"/>
              <a:sym typeface="Open Sans Light"/>
            </a:endParaRPr>
          </a:p>
          <a:p>
            <a:pPr marL="0" marR="0" lvl="0" indent="0" algn="l" rtl="0">
              <a:lnSpc>
                <a:spcPct val="148571"/>
              </a:lnSpc>
              <a:spcBef>
                <a:spcPts val="600"/>
              </a:spcBef>
              <a:spcAft>
                <a:spcPts val="0"/>
              </a:spcAft>
              <a:buNone/>
            </a:pPr>
            <a:endParaRPr sz="1400">
              <a:solidFill>
                <a:srgbClr val="002060"/>
              </a:solidFill>
              <a:latin typeface="Open Sans Light"/>
              <a:ea typeface="Open Sans Light"/>
              <a:cs typeface="Open Sans Light"/>
              <a:sym typeface="Open Sans Light"/>
            </a:endParaRPr>
          </a:p>
        </p:txBody>
      </p:sp>
      <p:sp>
        <p:nvSpPr>
          <p:cNvPr id="727" name="Google Shape;727;p63"/>
          <p:cNvSpPr/>
          <p:nvPr/>
        </p:nvSpPr>
        <p:spPr>
          <a:xfrm>
            <a:off x="6394478" y="1"/>
            <a:ext cx="5797523" cy="2910000"/>
          </a:xfrm>
          <a:prstGeom prst="rect">
            <a:avLst/>
          </a:prstGeom>
          <a:solidFill>
            <a:srgbClr val="002060">
              <a:alpha val="4627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728" name="Google Shape;728;p63"/>
          <p:cNvPicPr preferRelativeResize="0"/>
          <p:nvPr/>
        </p:nvPicPr>
        <p:blipFill rotWithShape="1">
          <a:blip r:embed="rId10">
            <a:alphaModFix/>
          </a:blip>
          <a:srcRect/>
          <a:stretch/>
        </p:blipFill>
        <p:spPr>
          <a:xfrm>
            <a:off x="490961" y="6311348"/>
            <a:ext cx="1362321" cy="212310"/>
          </a:xfrm>
          <a:prstGeom prst="rect">
            <a:avLst/>
          </a:prstGeom>
          <a:noFill/>
          <a:ln>
            <a:noFill/>
          </a:ln>
        </p:spPr>
      </p:pic>
      <p:pic>
        <p:nvPicPr>
          <p:cNvPr id="14" name="Picture 13">
            <a:extLst>
              <a:ext uri="{FF2B5EF4-FFF2-40B4-BE49-F238E27FC236}">
                <a16:creationId xmlns:a16="http://schemas.microsoft.com/office/drawing/2014/main" id="{3B9B531F-457E-4A38-84E3-BFAF6FAD4C5F}"/>
              </a:ext>
            </a:extLst>
          </p:cNvPr>
          <p:cNvPicPr>
            <a:picLocks noChangeAspect="1"/>
          </p:cNvPicPr>
          <p:nvPr/>
        </p:nvPicPr>
        <p:blipFill>
          <a:blip r:embed="rId11"/>
          <a:stretch>
            <a:fillRect/>
          </a:stretch>
        </p:blipFill>
        <p:spPr>
          <a:xfrm>
            <a:off x="10550819" y="155353"/>
            <a:ext cx="1391910" cy="9490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64"/>
          <p:cNvSpPr/>
          <p:nvPr/>
        </p:nvSpPr>
        <p:spPr>
          <a:xfrm>
            <a:off x="0" y="5576"/>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735" name="Google Shape;735;p64"/>
          <p:cNvSpPr/>
          <p:nvPr/>
        </p:nvSpPr>
        <p:spPr>
          <a:xfrm>
            <a:off x="405113" y="1401219"/>
            <a:ext cx="479490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1. Architectural Decision Records (ADRs)</a:t>
            </a:r>
            <a:endParaRPr/>
          </a:p>
        </p:txBody>
      </p:sp>
      <p:sp>
        <p:nvSpPr>
          <p:cNvPr id="736" name="Google Shape;736;p64"/>
          <p:cNvSpPr txBox="1"/>
          <p:nvPr/>
        </p:nvSpPr>
        <p:spPr>
          <a:xfrm>
            <a:off x="405112" y="629868"/>
            <a:ext cx="7055053"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Survival kit to regain control </a:t>
            </a:r>
            <a:endParaRPr/>
          </a:p>
        </p:txBody>
      </p:sp>
      <p:sp>
        <p:nvSpPr>
          <p:cNvPr id="737" name="Google Shape;737;p64"/>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738" name="Google Shape;738;p64"/>
          <p:cNvPicPr preferRelativeResize="0"/>
          <p:nvPr/>
        </p:nvPicPr>
        <p:blipFill rotWithShape="1">
          <a:blip r:embed="rId3">
            <a:alphaModFix/>
          </a:blip>
          <a:srcRect/>
          <a:stretch/>
        </p:blipFill>
        <p:spPr>
          <a:xfrm>
            <a:off x="490961" y="6311348"/>
            <a:ext cx="1362321" cy="212310"/>
          </a:xfrm>
          <a:prstGeom prst="rect">
            <a:avLst/>
          </a:prstGeom>
          <a:noFill/>
          <a:ln>
            <a:noFill/>
          </a:ln>
        </p:spPr>
      </p:pic>
      <p:pic>
        <p:nvPicPr>
          <p:cNvPr id="739" name="Google Shape;739;p64"/>
          <p:cNvPicPr preferRelativeResize="0"/>
          <p:nvPr/>
        </p:nvPicPr>
        <p:blipFill rotWithShape="1">
          <a:blip r:embed="rId4">
            <a:alphaModFix/>
          </a:blip>
          <a:srcRect/>
          <a:stretch/>
        </p:blipFill>
        <p:spPr>
          <a:xfrm>
            <a:off x="1713462" y="2042669"/>
            <a:ext cx="7154503" cy="3877637"/>
          </a:xfrm>
          <a:prstGeom prst="rect">
            <a:avLst/>
          </a:prstGeom>
          <a:noFill/>
          <a:ln>
            <a:noFill/>
          </a:ln>
        </p:spPr>
      </p:pic>
      <p:sp>
        <p:nvSpPr>
          <p:cNvPr id="740" name="Google Shape;740;p64"/>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rgbClr val="002060"/>
                </a:solidFill>
                <a:latin typeface="Open Sans"/>
                <a:ea typeface="Open Sans"/>
                <a:cs typeface="Open Sans"/>
                <a:sym typeface="Open Sans"/>
              </a:rPr>
              <a:t>11</a:t>
            </a:fld>
            <a:endParaRPr sz="1100" b="0" i="0">
              <a:solidFill>
                <a:srgbClr val="002060"/>
              </a:solidFill>
              <a:latin typeface="Open Sans"/>
              <a:ea typeface="Open Sans"/>
              <a:cs typeface="Open Sans"/>
              <a:sym typeface="Open Sans"/>
            </a:endParaRPr>
          </a:p>
        </p:txBody>
      </p:sp>
      <p:sp>
        <p:nvSpPr>
          <p:cNvPr id="742" name="Google Shape;742;p64"/>
          <p:cNvSpPr/>
          <p:nvPr/>
        </p:nvSpPr>
        <p:spPr>
          <a:xfrm flipH="1">
            <a:off x="1511700" y="2042669"/>
            <a:ext cx="49471" cy="3877637"/>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 name="Picture 10">
            <a:extLst>
              <a:ext uri="{FF2B5EF4-FFF2-40B4-BE49-F238E27FC236}">
                <a16:creationId xmlns:a16="http://schemas.microsoft.com/office/drawing/2014/main" id="{A2095898-96DC-4B74-81D9-56E277CA8517}"/>
              </a:ext>
            </a:extLst>
          </p:cNvPr>
          <p:cNvPicPr>
            <a:picLocks noChangeAspect="1"/>
          </p:cNvPicPr>
          <p:nvPr/>
        </p:nvPicPr>
        <p:blipFill>
          <a:blip r:embed="rId5"/>
          <a:stretch>
            <a:fillRect/>
          </a:stretch>
        </p:blipFill>
        <p:spPr>
          <a:xfrm>
            <a:off x="10224247" y="256964"/>
            <a:ext cx="1391910" cy="9490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65"/>
          <p:cNvSpPr/>
          <p:nvPr/>
        </p:nvSpPr>
        <p:spPr>
          <a:xfrm>
            <a:off x="6054386" y="0"/>
            <a:ext cx="6137613"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749" name="Google Shape;749;p65"/>
          <p:cNvSpPr/>
          <p:nvPr/>
        </p:nvSpPr>
        <p:spPr>
          <a:xfrm>
            <a:off x="431157" y="2169614"/>
            <a:ext cx="185178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2. Brain dump </a:t>
            </a:r>
            <a:endParaRPr/>
          </a:p>
        </p:txBody>
      </p:sp>
      <p:sp>
        <p:nvSpPr>
          <p:cNvPr id="750" name="Google Shape;750;p65"/>
          <p:cNvSpPr txBox="1"/>
          <p:nvPr/>
        </p:nvSpPr>
        <p:spPr>
          <a:xfrm>
            <a:off x="405112" y="629868"/>
            <a:ext cx="7055053"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Survival kit to regain </a:t>
            </a:r>
            <a:endParaRPr/>
          </a:p>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control </a:t>
            </a:r>
            <a:endParaRPr/>
          </a:p>
        </p:txBody>
      </p:sp>
      <p:sp>
        <p:nvSpPr>
          <p:cNvPr id="751" name="Google Shape;751;p65"/>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752" name="Google Shape;752;p65"/>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753" name="Google Shape;753;p65"/>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rgbClr val="002060"/>
                </a:solidFill>
                <a:latin typeface="Open Sans"/>
                <a:ea typeface="Open Sans"/>
                <a:cs typeface="Open Sans"/>
                <a:sym typeface="Open Sans"/>
              </a:rPr>
              <a:t>12</a:t>
            </a:fld>
            <a:endParaRPr sz="1100" b="0" i="0">
              <a:solidFill>
                <a:srgbClr val="002060"/>
              </a:solidFill>
              <a:latin typeface="Open Sans"/>
              <a:ea typeface="Open Sans"/>
              <a:cs typeface="Open Sans"/>
              <a:sym typeface="Open Sans"/>
            </a:endParaRPr>
          </a:p>
        </p:txBody>
      </p:sp>
      <p:sp>
        <p:nvSpPr>
          <p:cNvPr id="755" name="Google Shape;755;p65"/>
          <p:cNvSpPr/>
          <p:nvPr/>
        </p:nvSpPr>
        <p:spPr>
          <a:xfrm>
            <a:off x="405112" y="2688440"/>
            <a:ext cx="4671449" cy="879280"/>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rgbClr val="002060"/>
                </a:solidFill>
                <a:latin typeface="Open Sans Light"/>
                <a:ea typeface="Open Sans Light"/>
                <a:cs typeface="Open Sans Light"/>
                <a:sym typeface="Open Sans Light"/>
              </a:rPr>
              <a:t>Obstacle: </a:t>
            </a:r>
            <a:r>
              <a:rPr lang="en-GB" sz="1400">
                <a:solidFill>
                  <a:srgbClr val="002060"/>
                </a:solidFill>
                <a:latin typeface="Open Sans Light"/>
                <a:ea typeface="Open Sans Light"/>
                <a:cs typeface="Open Sans Light"/>
                <a:sym typeface="Open Sans Light"/>
              </a:rPr>
              <a:t>Stay focused and calm your mind as you’ll have so many ideas on how to change and improve the code base.</a:t>
            </a:r>
            <a:endParaRPr/>
          </a:p>
        </p:txBody>
      </p:sp>
      <p:sp>
        <p:nvSpPr>
          <p:cNvPr id="756" name="Google Shape;756;p65"/>
          <p:cNvSpPr/>
          <p:nvPr/>
        </p:nvSpPr>
        <p:spPr>
          <a:xfrm>
            <a:off x="1042013" y="4084171"/>
            <a:ext cx="4034548" cy="610936"/>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GB" sz="1600">
                <a:solidFill>
                  <a:srgbClr val="002060"/>
                </a:solidFill>
                <a:latin typeface="Open Sans"/>
                <a:ea typeface="Open Sans"/>
                <a:cs typeface="Open Sans"/>
                <a:sym typeface="Open Sans"/>
              </a:rPr>
              <a:t>Write down a TO DO list and execute all tasks and subtasks. </a:t>
            </a:r>
            <a:endParaRPr/>
          </a:p>
        </p:txBody>
      </p:sp>
      <p:pic>
        <p:nvPicPr>
          <p:cNvPr id="757" name="Google Shape;757;p65"/>
          <p:cNvPicPr preferRelativeResize="0"/>
          <p:nvPr/>
        </p:nvPicPr>
        <p:blipFill rotWithShape="1">
          <a:blip r:embed="rId4">
            <a:alphaModFix/>
          </a:blip>
          <a:srcRect/>
          <a:stretch/>
        </p:blipFill>
        <p:spPr>
          <a:xfrm>
            <a:off x="431157" y="4160559"/>
            <a:ext cx="488950" cy="457200"/>
          </a:xfrm>
          <a:prstGeom prst="rect">
            <a:avLst/>
          </a:prstGeom>
          <a:noFill/>
          <a:ln>
            <a:noFill/>
          </a:ln>
        </p:spPr>
      </p:pic>
      <p:pic>
        <p:nvPicPr>
          <p:cNvPr id="758" name="Google Shape;758;p65"/>
          <p:cNvPicPr preferRelativeResize="0"/>
          <p:nvPr/>
        </p:nvPicPr>
        <p:blipFill rotWithShape="1">
          <a:blip r:embed="rId5">
            <a:alphaModFix/>
          </a:blip>
          <a:srcRect/>
          <a:stretch/>
        </p:blipFill>
        <p:spPr>
          <a:xfrm>
            <a:off x="6298554" y="2520314"/>
            <a:ext cx="5649276" cy="2443664"/>
          </a:xfrm>
          <a:prstGeom prst="rect">
            <a:avLst/>
          </a:prstGeom>
          <a:noFill/>
          <a:ln>
            <a:noFill/>
          </a:ln>
        </p:spPr>
      </p:pic>
      <p:pic>
        <p:nvPicPr>
          <p:cNvPr id="13" name="Picture 12">
            <a:extLst>
              <a:ext uri="{FF2B5EF4-FFF2-40B4-BE49-F238E27FC236}">
                <a16:creationId xmlns:a16="http://schemas.microsoft.com/office/drawing/2014/main" id="{0BDA5452-310D-4DE5-BEA0-F0D7C87B2F16}"/>
              </a:ext>
            </a:extLst>
          </p:cNvPr>
          <p:cNvPicPr>
            <a:picLocks noChangeAspect="1"/>
          </p:cNvPicPr>
          <p:nvPr/>
        </p:nvPicPr>
        <p:blipFill>
          <a:blip r:embed="rId6"/>
          <a:stretch>
            <a:fillRect/>
          </a:stretch>
        </p:blipFill>
        <p:spPr>
          <a:xfrm>
            <a:off x="10224247" y="256964"/>
            <a:ext cx="1391910" cy="9490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6"/>
          <p:cNvSpPr/>
          <p:nvPr/>
        </p:nvSpPr>
        <p:spPr>
          <a:xfrm>
            <a:off x="5139817" y="3188"/>
            <a:ext cx="7052183"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765" name="Google Shape;765;p66"/>
          <p:cNvSpPr/>
          <p:nvPr/>
        </p:nvSpPr>
        <p:spPr>
          <a:xfrm>
            <a:off x="405113" y="2821717"/>
            <a:ext cx="22557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3. Mikado Method</a:t>
            </a:r>
            <a:endParaRPr/>
          </a:p>
        </p:txBody>
      </p:sp>
      <p:sp>
        <p:nvSpPr>
          <p:cNvPr id="766" name="Google Shape;766;p66"/>
          <p:cNvSpPr txBox="1"/>
          <p:nvPr/>
        </p:nvSpPr>
        <p:spPr>
          <a:xfrm>
            <a:off x="405113" y="629868"/>
            <a:ext cx="5081288"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Survival kit to regain </a:t>
            </a:r>
            <a:endParaRPr/>
          </a:p>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control </a:t>
            </a:r>
            <a:endParaRPr/>
          </a:p>
        </p:txBody>
      </p:sp>
      <p:sp>
        <p:nvSpPr>
          <p:cNvPr id="767" name="Google Shape;767;p66"/>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768" name="Google Shape;768;p66"/>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769" name="Google Shape;769;p66"/>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rgbClr val="002060"/>
                </a:solidFill>
                <a:latin typeface="Open Sans"/>
                <a:ea typeface="Open Sans"/>
                <a:cs typeface="Open Sans"/>
                <a:sym typeface="Open Sans"/>
              </a:rPr>
              <a:t>13</a:t>
            </a:fld>
            <a:endParaRPr sz="1100" b="0" i="0">
              <a:solidFill>
                <a:srgbClr val="002060"/>
              </a:solidFill>
              <a:latin typeface="Open Sans"/>
              <a:ea typeface="Open Sans"/>
              <a:cs typeface="Open Sans"/>
              <a:sym typeface="Open Sans"/>
            </a:endParaRPr>
          </a:p>
        </p:txBody>
      </p:sp>
      <p:sp>
        <p:nvSpPr>
          <p:cNvPr id="771" name="Google Shape;771;p66"/>
          <p:cNvSpPr/>
          <p:nvPr/>
        </p:nvSpPr>
        <p:spPr>
          <a:xfrm>
            <a:off x="1042319" y="3553790"/>
            <a:ext cx="4034548"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rgbClr val="002060"/>
                </a:solidFill>
                <a:latin typeface="Open Sans"/>
                <a:ea typeface="Open Sans"/>
                <a:cs typeface="Open Sans"/>
                <a:sym typeface="Open Sans"/>
              </a:rPr>
              <a:t>Brain dump with process</a:t>
            </a:r>
            <a:endParaRPr/>
          </a:p>
        </p:txBody>
      </p:sp>
      <p:pic>
        <p:nvPicPr>
          <p:cNvPr id="772" name="Google Shape;772;p66"/>
          <p:cNvPicPr preferRelativeResize="0"/>
          <p:nvPr/>
        </p:nvPicPr>
        <p:blipFill rotWithShape="1">
          <a:blip r:embed="rId4">
            <a:alphaModFix/>
          </a:blip>
          <a:srcRect/>
          <a:stretch/>
        </p:blipFill>
        <p:spPr>
          <a:xfrm>
            <a:off x="464917" y="3498035"/>
            <a:ext cx="488950" cy="457200"/>
          </a:xfrm>
          <a:prstGeom prst="rect">
            <a:avLst/>
          </a:prstGeom>
          <a:noFill/>
          <a:ln>
            <a:noFill/>
          </a:ln>
        </p:spPr>
      </p:pic>
      <p:cxnSp>
        <p:nvCxnSpPr>
          <p:cNvPr id="773" name="Google Shape;773;p66"/>
          <p:cNvCxnSpPr>
            <a:stCxn id="774" idx="2"/>
            <a:endCxn id="775" idx="1"/>
          </p:cNvCxnSpPr>
          <p:nvPr/>
        </p:nvCxnSpPr>
        <p:spPr>
          <a:xfrm rot="5400000" flipH="1">
            <a:off x="4339021" y="3133554"/>
            <a:ext cx="5220300" cy="785100"/>
          </a:xfrm>
          <a:prstGeom prst="bentConnector4">
            <a:avLst>
              <a:gd name="adj1" fmla="val -4379"/>
              <a:gd name="adj2" fmla="val 145270"/>
            </a:avLst>
          </a:prstGeom>
          <a:noFill/>
          <a:ln w="9525" cap="flat" cmpd="sng">
            <a:solidFill>
              <a:srgbClr val="002060"/>
            </a:solidFill>
            <a:prstDash val="solid"/>
            <a:miter lim="800000"/>
            <a:headEnd type="none" w="sm" len="sm"/>
            <a:tailEnd type="triangle" w="med" len="med"/>
          </a:ln>
        </p:spPr>
      </p:cxnSp>
      <p:cxnSp>
        <p:nvCxnSpPr>
          <p:cNvPr id="776" name="Google Shape;776;p66"/>
          <p:cNvCxnSpPr>
            <a:stCxn id="777" idx="3"/>
            <a:endCxn id="774" idx="3"/>
          </p:cNvCxnSpPr>
          <p:nvPr/>
        </p:nvCxnSpPr>
        <p:spPr>
          <a:xfrm flipH="1">
            <a:off x="8253573" y="2613328"/>
            <a:ext cx="2389500" cy="3222600"/>
          </a:xfrm>
          <a:prstGeom prst="bentConnector3">
            <a:avLst>
              <a:gd name="adj1" fmla="val -27767"/>
            </a:avLst>
          </a:prstGeom>
          <a:noFill/>
          <a:ln w="9525" cap="flat" cmpd="sng">
            <a:solidFill>
              <a:srgbClr val="002060"/>
            </a:solidFill>
            <a:prstDash val="solid"/>
            <a:miter lim="800000"/>
            <a:headEnd type="none" w="sm" len="sm"/>
            <a:tailEnd type="triangle" w="med" len="med"/>
          </a:ln>
        </p:spPr>
      </p:cxnSp>
      <p:grpSp>
        <p:nvGrpSpPr>
          <p:cNvPr id="778" name="Google Shape;778;p66"/>
          <p:cNvGrpSpPr/>
          <p:nvPr/>
        </p:nvGrpSpPr>
        <p:grpSpPr>
          <a:xfrm>
            <a:off x="6411420" y="640712"/>
            <a:ext cx="4231653" cy="5495542"/>
            <a:chOff x="6351564" y="456916"/>
            <a:chExt cx="4588324" cy="5958741"/>
          </a:xfrm>
        </p:grpSpPr>
        <p:sp>
          <p:nvSpPr>
            <p:cNvPr id="775" name="Google Shape;775;p66"/>
            <p:cNvSpPr/>
            <p:nvPr/>
          </p:nvSpPr>
          <p:spPr>
            <a:xfrm>
              <a:off x="6509002" y="456916"/>
              <a:ext cx="1691677" cy="5967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Drow the </a:t>
              </a:r>
              <a:endParaRPr/>
            </a:p>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Mikado Goal</a:t>
              </a:r>
              <a:endParaRPr/>
            </a:p>
          </p:txBody>
        </p:sp>
        <p:sp>
          <p:nvSpPr>
            <p:cNvPr id="779" name="Google Shape;779;p66"/>
            <p:cNvSpPr/>
            <p:nvPr/>
          </p:nvSpPr>
          <p:spPr>
            <a:xfrm>
              <a:off x="6509001" y="1355486"/>
              <a:ext cx="1691674" cy="596700"/>
            </a:xfrm>
            <a:prstGeom prst="roundRect">
              <a:avLst>
                <a:gd name="adj" fmla="val 16667"/>
              </a:avLst>
            </a:prstGeom>
            <a:solidFill>
              <a:srgbClr val="00206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Implement the goal/prerequisite naively</a:t>
              </a:r>
              <a:endParaRPr/>
            </a:p>
          </p:txBody>
        </p:sp>
        <p:sp>
          <p:nvSpPr>
            <p:cNvPr id="780" name="Google Shape;780;p66"/>
            <p:cNvSpPr/>
            <p:nvPr/>
          </p:nvSpPr>
          <p:spPr>
            <a:xfrm>
              <a:off x="6374985" y="2169614"/>
              <a:ext cx="1974072" cy="852366"/>
            </a:xfrm>
            <a:prstGeom prst="diamond">
              <a:avLst/>
            </a:prstGeom>
            <a:solidFill>
              <a:srgbClr val="002060"/>
            </a:solidFill>
            <a:ln w="952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Are there any errors?</a:t>
              </a:r>
              <a:endParaRPr/>
            </a:p>
          </p:txBody>
        </p:sp>
        <p:sp>
          <p:nvSpPr>
            <p:cNvPr id="777" name="Google Shape;777;p66"/>
            <p:cNvSpPr/>
            <p:nvPr/>
          </p:nvSpPr>
          <p:spPr>
            <a:xfrm>
              <a:off x="9040667" y="2169614"/>
              <a:ext cx="1899221" cy="852366"/>
            </a:xfrm>
            <a:prstGeom prst="diamond">
              <a:avLst/>
            </a:prstGeom>
            <a:solidFill>
              <a:srgbClr val="002060"/>
            </a:solidFill>
            <a:ln w="952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1" name="Google Shape;781;p66"/>
            <p:cNvSpPr/>
            <p:nvPr/>
          </p:nvSpPr>
          <p:spPr>
            <a:xfrm>
              <a:off x="6351564" y="3236630"/>
              <a:ext cx="1997491" cy="651587"/>
            </a:xfrm>
            <a:prstGeom prst="roundRect">
              <a:avLst>
                <a:gd name="adj" fmla="val 16667"/>
              </a:avLst>
            </a:prstGeom>
            <a:solidFill>
              <a:srgbClr val="00206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Come up with immediate solutions to the errors</a:t>
              </a:r>
              <a:endParaRPr/>
            </a:p>
          </p:txBody>
        </p:sp>
        <p:sp>
          <p:nvSpPr>
            <p:cNvPr id="782" name="Google Shape;782;p66"/>
            <p:cNvSpPr/>
            <p:nvPr/>
          </p:nvSpPr>
          <p:spPr>
            <a:xfrm>
              <a:off x="6371499" y="4087625"/>
              <a:ext cx="1970863" cy="538300"/>
            </a:xfrm>
            <a:prstGeom prst="roundRect">
              <a:avLst>
                <a:gd name="adj" fmla="val 16667"/>
              </a:avLst>
            </a:prstGeom>
            <a:solidFill>
              <a:srgbClr val="00206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Draw the solutions as new prerequisites</a:t>
              </a:r>
              <a:endParaRPr/>
            </a:p>
          </p:txBody>
        </p:sp>
        <p:sp>
          <p:nvSpPr>
            <p:cNvPr id="783" name="Google Shape;783;p66"/>
            <p:cNvSpPr/>
            <p:nvPr/>
          </p:nvSpPr>
          <p:spPr>
            <a:xfrm>
              <a:off x="6371500" y="4974167"/>
              <a:ext cx="1977558" cy="434853"/>
            </a:xfrm>
            <a:prstGeom prst="roundRect">
              <a:avLst>
                <a:gd name="adj" fmla="val 16667"/>
              </a:avLst>
            </a:prstGeom>
            <a:solidFill>
              <a:srgbClr val="00206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Revert your changes!!!</a:t>
              </a:r>
              <a:endParaRPr/>
            </a:p>
          </p:txBody>
        </p:sp>
        <p:sp>
          <p:nvSpPr>
            <p:cNvPr id="774" name="Google Shape;774;p66"/>
            <p:cNvSpPr/>
            <p:nvPr/>
          </p:nvSpPr>
          <p:spPr>
            <a:xfrm>
              <a:off x="6371498" y="5764070"/>
              <a:ext cx="1977558" cy="651587"/>
            </a:xfrm>
            <a:prstGeom prst="roundRect">
              <a:avLst>
                <a:gd name="adj" fmla="val 16667"/>
              </a:avLst>
            </a:prstGeom>
            <a:solidFill>
              <a:srgbClr val="00206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Select the next prerequisite to work with</a:t>
              </a:r>
              <a:endParaRPr/>
            </a:p>
          </p:txBody>
        </p:sp>
        <p:sp>
          <p:nvSpPr>
            <p:cNvPr id="784" name="Google Shape;784;p66"/>
            <p:cNvSpPr/>
            <p:nvPr/>
          </p:nvSpPr>
          <p:spPr>
            <a:xfrm>
              <a:off x="9144438" y="3316654"/>
              <a:ext cx="1691678" cy="519367"/>
            </a:xfrm>
            <a:prstGeom prst="roundRect">
              <a:avLst>
                <a:gd name="adj" fmla="val 16667"/>
              </a:avLst>
            </a:prstGeom>
            <a:solidFill>
              <a:srgbClr val="00206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Commit your changes</a:t>
              </a:r>
              <a:endParaRPr/>
            </a:p>
          </p:txBody>
        </p:sp>
        <p:sp>
          <p:nvSpPr>
            <p:cNvPr id="785" name="Google Shape;785;p66"/>
            <p:cNvSpPr/>
            <p:nvPr/>
          </p:nvSpPr>
          <p:spPr>
            <a:xfrm>
              <a:off x="9040667" y="4087624"/>
              <a:ext cx="1899221" cy="852366"/>
            </a:xfrm>
            <a:prstGeom prst="diamond">
              <a:avLst/>
            </a:prstGeom>
            <a:solidFill>
              <a:srgbClr val="00206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6" name="Google Shape;786;p66"/>
            <p:cNvSpPr/>
            <p:nvPr/>
          </p:nvSpPr>
          <p:spPr>
            <a:xfrm>
              <a:off x="9144436" y="5276107"/>
              <a:ext cx="1694986" cy="572478"/>
            </a:xfrm>
            <a:prstGeom prst="ellipse">
              <a:avLst/>
            </a:prstGeom>
            <a:solidFill>
              <a:srgbClr val="05CC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Done!</a:t>
              </a:r>
              <a:endParaRPr/>
            </a:p>
          </p:txBody>
        </p:sp>
        <p:cxnSp>
          <p:nvCxnSpPr>
            <p:cNvPr id="787" name="Google Shape;787;p66"/>
            <p:cNvCxnSpPr/>
            <p:nvPr/>
          </p:nvCxnSpPr>
          <p:spPr>
            <a:xfrm>
              <a:off x="7354840" y="1053615"/>
              <a:ext cx="0" cy="301871"/>
            </a:xfrm>
            <a:prstGeom prst="straightConnector1">
              <a:avLst/>
            </a:prstGeom>
            <a:noFill/>
            <a:ln w="9525" cap="flat" cmpd="sng">
              <a:solidFill>
                <a:srgbClr val="00B1EC"/>
              </a:solidFill>
              <a:prstDash val="solid"/>
              <a:miter lim="800000"/>
              <a:headEnd type="none" w="sm" len="sm"/>
              <a:tailEnd type="triangle" w="med" len="med"/>
            </a:ln>
          </p:spPr>
        </p:cxnSp>
        <p:cxnSp>
          <p:nvCxnSpPr>
            <p:cNvPr id="788" name="Google Shape;788;p66"/>
            <p:cNvCxnSpPr>
              <a:stCxn id="779" idx="2"/>
              <a:endCxn id="780" idx="0"/>
            </p:cNvCxnSpPr>
            <p:nvPr/>
          </p:nvCxnSpPr>
          <p:spPr>
            <a:xfrm>
              <a:off x="7354838" y="1952186"/>
              <a:ext cx="7200" cy="217500"/>
            </a:xfrm>
            <a:prstGeom prst="straightConnector1">
              <a:avLst/>
            </a:prstGeom>
            <a:noFill/>
            <a:ln w="9525" cap="flat" cmpd="sng">
              <a:solidFill>
                <a:srgbClr val="002060"/>
              </a:solidFill>
              <a:prstDash val="solid"/>
              <a:miter lim="800000"/>
              <a:headEnd type="none" w="sm" len="sm"/>
              <a:tailEnd type="triangle" w="med" len="med"/>
            </a:ln>
          </p:spPr>
        </p:cxnSp>
        <p:cxnSp>
          <p:nvCxnSpPr>
            <p:cNvPr id="789" name="Google Shape;789;p66"/>
            <p:cNvCxnSpPr/>
            <p:nvPr/>
          </p:nvCxnSpPr>
          <p:spPr>
            <a:xfrm>
              <a:off x="7362784" y="2833725"/>
              <a:ext cx="3207" cy="390381"/>
            </a:xfrm>
            <a:prstGeom prst="straightConnector1">
              <a:avLst/>
            </a:prstGeom>
            <a:noFill/>
            <a:ln w="9525" cap="flat" cmpd="sng">
              <a:solidFill>
                <a:srgbClr val="002060"/>
              </a:solidFill>
              <a:prstDash val="solid"/>
              <a:miter lim="800000"/>
              <a:headEnd type="none" w="sm" len="sm"/>
              <a:tailEnd type="triangle" w="med" len="med"/>
            </a:ln>
          </p:spPr>
        </p:cxnSp>
        <p:cxnSp>
          <p:nvCxnSpPr>
            <p:cNvPr id="790" name="Google Shape;790;p66"/>
            <p:cNvCxnSpPr>
              <a:stCxn id="781" idx="2"/>
              <a:endCxn id="782" idx="0"/>
            </p:cNvCxnSpPr>
            <p:nvPr/>
          </p:nvCxnSpPr>
          <p:spPr>
            <a:xfrm>
              <a:off x="7350310" y="3888217"/>
              <a:ext cx="6600" cy="199500"/>
            </a:xfrm>
            <a:prstGeom prst="straightConnector1">
              <a:avLst/>
            </a:prstGeom>
            <a:noFill/>
            <a:ln w="9525" cap="flat" cmpd="sng">
              <a:solidFill>
                <a:srgbClr val="002060"/>
              </a:solidFill>
              <a:prstDash val="solid"/>
              <a:miter lim="800000"/>
              <a:headEnd type="none" w="sm" len="sm"/>
              <a:tailEnd type="triangle" w="med" len="med"/>
            </a:ln>
          </p:spPr>
        </p:cxnSp>
        <p:cxnSp>
          <p:nvCxnSpPr>
            <p:cNvPr id="791" name="Google Shape;791;p66"/>
            <p:cNvCxnSpPr>
              <a:stCxn id="782" idx="2"/>
              <a:endCxn id="783" idx="0"/>
            </p:cNvCxnSpPr>
            <p:nvPr/>
          </p:nvCxnSpPr>
          <p:spPr>
            <a:xfrm>
              <a:off x="7356930" y="4625925"/>
              <a:ext cx="3300" cy="348300"/>
            </a:xfrm>
            <a:prstGeom prst="straightConnector1">
              <a:avLst/>
            </a:prstGeom>
            <a:noFill/>
            <a:ln w="9525" cap="flat" cmpd="sng">
              <a:solidFill>
                <a:srgbClr val="002060"/>
              </a:solidFill>
              <a:prstDash val="solid"/>
              <a:miter lim="800000"/>
              <a:headEnd type="none" w="sm" len="sm"/>
              <a:tailEnd type="triangle" w="med" len="med"/>
            </a:ln>
          </p:spPr>
        </p:cxnSp>
        <p:cxnSp>
          <p:nvCxnSpPr>
            <p:cNvPr id="792" name="Google Shape;792;p66"/>
            <p:cNvCxnSpPr>
              <a:stCxn id="783" idx="2"/>
              <a:endCxn id="774" idx="0"/>
            </p:cNvCxnSpPr>
            <p:nvPr/>
          </p:nvCxnSpPr>
          <p:spPr>
            <a:xfrm>
              <a:off x="7360279" y="5409020"/>
              <a:ext cx="0" cy="354900"/>
            </a:xfrm>
            <a:prstGeom prst="straightConnector1">
              <a:avLst/>
            </a:prstGeom>
            <a:noFill/>
            <a:ln w="9525" cap="flat" cmpd="sng">
              <a:solidFill>
                <a:srgbClr val="002060"/>
              </a:solidFill>
              <a:prstDash val="solid"/>
              <a:miter lim="800000"/>
              <a:headEnd type="none" w="sm" len="sm"/>
              <a:tailEnd type="triangle" w="med" len="med"/>
            </a:ln>
          </p:spPr>
        </p:cxnSp>
        <p:cxnSp>
          <p:nvCxnSpPr>
            <p:cNvPr id="793" name="Google Shape;793;p66"/>
            <p:cNvCxnSpPr>
              <a:stCxn id="780" idx="3"/>
              <a:endCxn id="777" idx="1"/>
            </p:cNvCxnSpPr>
            <p:nvPr/>
          </p:nvCxnSpPr>
          <p:spPr>
            <a:xfrm>
              <a:off x="8349057" y="2595797"/>
              <a:ext cx="691500" cy="0"/>
            </a:xfrm>
            <a:prstGeom prst="straightConnector1">
              <a:avLst/>
            </a:prstGeom>
            <a:noFill/>
            <a:ln w="9525" cap="flat" cmpd="sng">
              <a:solidFill>
                <a:srgbClr val="00B1EC"/>
              </a:solidFill>
              <a:prstDash val="solid"/>
              <a:miter lim="800000"/>
              <a:headEnd type="none" w="sm" len="sm"/>
              <a:tailEnd type="triangle" w="med" len="med"/>
            </a:ln>
          </p:spPr>
        </p:cxnSp>
        <p:cxnSp>
          <p:nvCxnSpPr>
            <p:cNvPr id="794" name="Google Shape;794;p66"/>
            <p:cNvCxnSpPr>
              <a:stCxn id="777" idx="2"/>
              <a:endCxn id="784" idx="0"/>
            </p:cNvCxnSpPr>
            <p:nvPr/>
          </p:nvCxnSpPr>
          <p:spPr>
            <a:xfrm>
              <a:off x="9990278" y="3021980"/>
              <a:ext cx="0" cy="294600"/>
            </a:xfrm>
            <a:prstGeom prst="straightConnector1">
              <a:avLst/>
            </a:prstGeom>
            <a:noFill/>
            <a:ln w="9525" cap="flat" cmpd="sng">
              <a:solidFill>
                <a:srgbClr val="002060"/>
              </a:solidFill>
              <a:prstDash val="solid"/>
              <a:miter lim="800000"/>
              <a:headEnd type="none" w="sm" len="sm"/>
              <a:tailEnd type="triangle" w="med" len="med"/>
            </a:ln>
          </p:spPr>
        </p:cxnSp>
        <p:cxnSp>
          <p:nvCxnSpPr>
            <p:cNvPr id="795" name="Google Shape;795;p66"/>
            <p:cNvCxnSpPr>
              <a:stCxn id="784" idx="2"/>
              <a:endCxn id="785" idx="0"/>
            </p:cNvCxnSpPr>
            <p:nvPr/>
          </p:nvCxnSpPr>
          <p:spPr>
            <a:xfrm>
              <a:off x="9990277" y="3836021"/>
              <a:ext cx="0" cy="251700"/>
            </a:xfrm>
            <a:prstGeom prst="straightConnector1">
              <a:avLst/>
            </a:prstGeom>
            <a:noFill/>
            <a:ln w="9525" cap="flat" cmpd="sng">
              <a:solidFill>
                <a:srgbClr val="002060"/>
              </a:solidFill>
              <a:prstDash val="solid"/>
              <a:miter lim="800000"/>
              <a:headEnd type="none" w="sm" len="sm"/>
              <a:tailEnd type="triangle" w="med" len="med"/>
            </a:ln>
          </p:spPr>
        </p:cxnSp>
        <p:cxnSp>
          <p:nvCxnSpPr>
            <p:cNvPr id="796" name="Google Shape;796;p66"/>
            <p:cNvCxnSpPr>
              <a:stCxn id="785" idx="2"/>
              <a:endCxn id="786" idx="0"/>
            </p:cNvCxnSpPr>
            <p:nvPr/>
          </p:nvCxnSpPr>
          <p:spPr>
            <a:xfrm>
              <a:off x="9990278" y="4939990"/>
              <a:ext cx="1800" cy="336000"/>
            </a:xfrm>
            <a:prstGeom prst="straightConnector1">
              <a:avLst/>
            </a:prstGeom>
            <a:noFill/>
            <a:ln w="9525" cap="flat" cmpd="sng">
              <a:solidFill>
                <a:srgbClr val="002060"/>
              </a:solidFill>
              <a:prstDash val="solid"/>
              <a:miter lim="800000"/>
              <a:headEnd type="none" w="sm" len="sm"/>
              <a:tailEnd type="triangle" w="med" len="med"/>
            </a:ln>
          </p:spPr>
        </p:cxnSp>
        <p:sp>
          <p:nvSpPr>
            <p:cNvPr id="797" name="Google Shape;797;p66"/>
            <p:cNvSpPr txBox="1"/>
            <p:nvPr/>
          </p:nvSpPr>
          <p:spPr>
            <a:xfrm>
              <a:off x="9264779" y="2259442"/>
              <a:ext cx="1493723" cy="6507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Does</a:t>
              </a:r>
              <a:endParaRPr/>
            </a:p>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the  change make sence?</a:t>
              </a:r>
              <a:endParaRPr/>
            </a:p>
          </p:txBody>
        </p:sp>
        <p:sp>
          <p:nvSpPr>
            <p:cNvPr id="798" name="Google Shape;798;p66"/>
            <p:cNvSpPr txBox="1"/>
            <p:nvPr/>
          </p:nvSpPr>
          <p:spPr>
            <a:xfrm>
              <a:off x="9276869" y="4314042"/>
              <a:ext cx="1493723" cy="4672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a:solidFill>
                    <a:schemeClr val="lt1"/>
                  </a:solidFill>
                  <a:latin typeface="Open Sans"/>
                  <a:ea typeface="Open Sans"/>
                  <a:cs typeface="Open Sans"/>
                  <a:sym typeface="Open Sans"/>
                </a:rPr>
                <a:t>Is the Mikado Goal met?</a:t>
              </a:r>
              <a:endParaRPr/>
            </a:p>
          </p:txBody>
        </p:sp>
      </p:grpSp>
      <p:sp>
        <p:nvSpPr>
          <p:cNvPr id="799" name="Google Shape;799;p66"/>
          <p:cNvSpPr/>
          <p:nvPr/>
        </p:nvSpPr>
        <p:spPr>
          <a:xfrm>
            <a:off x="8531524" y="1058939"/>
            <a:ext cx="2470673" cy="735458"/>
          </a:xfrm>
          <a:prstGeom prst="rect">
            <a:avLst/>
          </a:prstGeom>
          <a:noFill/>
          <a:ln>
            <a:noFill/>
          </a:ln>
        </p:spPr>
        <p:txBody>
          <a:bodyPr spcFirstLastPara="1" wrap="square" lIns="91425" tIns="45700" rIns="91425" bIns="45700" anchor="t" anchorCtr="0">
            <a:noAutofit/>
          </a:bodyPr>
          <a:lstStyle/>
          <a:p>
            <a:pPr marL="0" marR="0" lvl="0" indent="0" algn="ctr" rtl="0">
              <a:lnSpc>
                <a:spcPct val="142222"/>
              </a:lnSpc>
              <a:spcBef>
                <a:spcPts val="0"/>
              </a:spcBef>
              <a:spcAft>
                <a:spcPts val="0"/>
              </a:spcAft>
              <a:buNone/>
            </a:pPr>
            <a:r>
              <a:rPr lang="en-GB" sz="1800" b="1">
                <a:solidFill>
                  <a:srgbClr val="00B1EC"/>
                </a:solidFill>
                <a:latin typeface="Open Sans"/>
                <a:ea typeface="Open Sans"/>
                <a:cs typeface="Open Sans"/>
                <a:sym typeface="Open Sans"/>
              </a:rPr>
              <a:t>Mikado Method </a:t>
            </a:r>
            <a:endParaRPr/>
          </a:p>
          <a:p>
            <a:pPr marL="0" marR="0" lvl="0" indent="0" algn="ctr" rtl="0">
              <a:lnSpc>
                <a:spcPct val="142222"/>
              </a:lnSpc>
              <a:spcBef>
                <a:spcPts val="0"/>
              </a:spcBef>
              <a:spcAft>
                <a:spcPts val="0"/>
              </a:spcAft>
              <a:buNone/>
            </a:pPr>
            <a:r>
              <a:rPr lang="en-GB" sz="1800" b="1">
                <a:solidFill>
                  <a:srgbClr val="00B1EC"/>
                </a:solidFill>
                <a:latin typeface="Open Sans"/>
                <a:ea typeface="Open Sans"/>
                <a:cs typeface="Open Sans"/>
                <a:sym typeface="Open Sans"/>
              </a:rPr>
              <a:t>Workflow</a:t>
            </a:r>
            <a:endParaRPr/>
          </a:p>
        </p:txBody>
      </p:sp>
      <p:sp>
        <p:nvSpPr>
          <p:cNvPr id="800" name="Google Shape;800;p66"/>
          <p:cNvSpPr txBox="1"/>
          <p:nvPr/>
        </p:nvSpPr>
        <p:spPr>
          <a:xfrm>
            <a:off x="7293294" y="2916943"/>
            <a:ext cx="871927"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a:solidFill>
                  <a:srgbClr val="002060"/>
                </a:solidFill>
                <a:latin typeface="Open Sans"/>
                <a:ea typeface="Open Sans"/>
                <a:cs typeface="Open Sans"/>
                <a:sym typeface="Open Sans"/>
              </a:rPr>
              <a:t>Yes</a:t>
            </a:r>
            <a:endParaRPr/>
          </a:p>
        </p:txBody>
      </p:sp>
      <p:sp>
        <p:nvSpPr>
          <p:cNvPr id="801" name="Google Shape;801;p66"/>
          <p:cNvSpPr txBox="1"/>
          <p:nvPr/>
        </p:nvSpPr>
        <p:spPr>
          <a:xfrm>
            <a:off x="9605073" y="3012778"/>
            <a:ext cx="871927"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a:solidFill>
                  <a:srgbClr val="002060"/>
                </a:solidFill>
                <a:latin typeface="Open Sans"/>
                <a:ea typeface="Open Sans"/>
                <a:cs typeface="Open Sans"/>
                <a:sym typeface="Open Sans"/>
              </a:rPr>
              <a:t>Yes</a:t>
            </a:r>
            <a:endParaRPr/>
          </a:p>
        </p:txBody>
      </p:sp>
      <p:sp>
        <p:nvSpPr>
          <p:cNvPr id="802" name="Google Shape;802;p66"/>
          <p:cNvSpPr txBox="1"/>
          <p:nvPr/>
        </p:nvSpPr>
        <p:spPr>
          <a:xfrm>
            <a:off x="9603860" y="4808078"/>
            <a:ext cx="871927"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a:solidFill>
                  <a:srgbClr val="002060"/>
                </a:solidFill>
                <a:latin typeface="Open Sans"/>
                <a:ea typeface="Open Sans"/>
                <a:cs typeface="Open Sans"/>
                <a:sym typeface="Open Sans"/>
              </a:rPr>
              <a:t>Yes</a:t>
            </a:r>
            <a:endParaRPr/>
          </a:p>
        </p:txBody>
      </p:sp>
      <p:sp>
        <p:nvSpPr>
          <p:cNvPr id="803" name="Google Shape;803;p66"/>
          <p:cNvSpPr txBox="1"/>
          <p:nvPr/>
        </p:nvSpPr>
        <p:spPr>
          <a:xfrm>
            <a:off x="8122905" y="2289024"/>
            <a:ext cx="871927"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a:solidFill>
                  <a:srgbClr val="00B1EC"/>
                </a:solidFill>
                <a:latin typeface="Open Sans"/>
                <a:ea typeface="Open Sans"/>
                <a:cs typeface="Open Sans"/>
                <a:sym typeface="Open Sans"/>
              </a:rPr>
              <a:t>No</a:t>
            </a:r>
            <a:endParaRPr/>
          </a:p>
        </p:txBody>
      </p:sp>
      <p:sp>
        <p:nvSpPr>
          <p:cNvPr id="804" name="Google Shape;804;p66"/>
          <p:cNvSpPr txBox="1"/>
          <p:nvPr/>
        </p:nvSpPr>
        <p:spPr>
          <a:xfrm>
            <a:off x="10488283" y="2285997"/>
            <a:ext cx="871927"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a:solidFill>
                  <a:srgbClr val="00B1EC"/>
                </a:solidFill>
                <a:latin typeface="Open Sans"/>
                <a:ea typeface="Open Sans"/>
                <a:cs typeface="Open Sans"/>
                <a:sym typeface="Open Sans"/>
              </a:rPr>
              <a:t>No</a:t>
            </a:r>
            <a:endParaRPr/>
          </a:p>
        </p:txBody>
      </p:sp>
      <p:sp>
        <p:nvSpPr>
          <p:cNvPr id="805" name="Google Shape;805;p66"/>
          <p:cNvSpPr txBox="1"/>
          <p:nvPr/>
        </p:nvSpPr>
        <p:spPr>
          <a:xfrm>
            <a:off x="10527581" y="4091688"/>
            <a:ext cx="871927"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a:solidFill>
                  <a:srgbClr val="00B1EC"/>
                </a:solidFill>
                <a:latin typeface="Open Sans"/>
                <a:ea typeface="Open Sans"/>
                <a:cs typeface="Open Sans"/>
                <a:sym typeface="Open Sans"/>
              </a:rPr>
              <a:t>No</a:t>
            </a:r>
            <a:endParaRPr/>
          </a:p>
        </p:txBody>
      </p:sp>
      <p:cxnSp>
        <p:nvCxnSpPr>
          <p:cNvPr id="806" name="Google Shape;806;p66"/>
          <p:cNvCxnSpPr/>
          <p:nvPr/>
        </p:nvCxnSpPr>
        <p:spPr>
          <a:xfrm>
            <a:off x="10609620" y="4382243"/>
            <a:ext cx="707850" cy="0"/>
          </a:xfrm>
          <a:prstGeom prst="straightConnector1">
            <a:avLst/>
          </a:prstGeom>
          <a:noFill/>
          <a:ln w="9525" cap="flat" cmpd="sng">
            <a:solidFill>
              <a:srgbClr val="002060"/>
            </a:solidFill>
            <a:prstDash val="solid"/>
            <a:miter lim="800000"/>
            <a:headEnd type="none" w="sm" len="sm"/>
            <a:tailEnd type="none" w="sm" len="sm"/>
          </a:ln>
        </p:spPr>
      </p:cxnSp>
      <p:sp>
        <p:nvSpPr>
          <p:cNvPr id="807" name="Google Shape;807;p66"/>
          <p:cNvSpPr/>
          <p:nvPr/>
        </p:nvSpPr>
        <p:spPr>
          <a:xfrm>
            <a:off x="405113" y="5410650"/>
            <a:ext cx="5157512" cy="273023"/>
          </a:xfrm>
          <a:prstGeom prst="rect">
            <a:avLst/>
          </a:prstGeom>
          <a:noFill/>
          <a:ln>
            <a:noFill/>
          </a:ln>
        </p:spPr>
        <p:txBody>
          <a:bodyPr spcFirstLastPara="1" wrap="square" lIns="91425" tIns="45700" rIns="91425" bIns="45700" anchor="t" anchorCtr="0">
            <a:noAutofit/>
          </a:bodyPr>
          <a:lstStyle/>
          <a:p>
            <a:pPr marL="0" marR="0" lvl="0" indent="0" algn="l" rtl="0">
              <a:lnSpc>
                <a:spcPct val="136363"/>
              </a:lnSpc>
              <a:spcBef>
                <a:spcPts val="0"/>
              </a:spcBef>
              <a:spcAft>
                <a:spcPts val="0"/>
              </a:spcAft>
              <a:buNone/>
            </a:pPr>
            <a:r>
              <a:rPr lang="en-GB" sz="1100" b="1">
                <a:solidFill>
                  <a:srgbClr val="002060"/>
                </a:solidFill>
                <a:latin typeface="Open Sans Light"/>
                <a:ea typeface="Open Sans Light"/>
                <a:cs typeface="Open Sans Light"/>
                <a:sym typeface="Open Sans Light"/>
              </a:rPr>
              <a:t>Reference:</a:t>
            </a:r>
            <a:r>
              <a:rPr lang="en-GB" sz="1100">
                <a:solidFill>
                  <a:srgbClr val="002060"/>
                </a:solidFill>
                <a:latin typeface="Open Sans Light"/>
                <a:ea typeface="Open Sans Light"/>
                <a:cs typeface="Open Sans Light"/>
                <a:sym typeface="Open Sans Light"/>
              </a:rPr>
              <a:t> </a:t>
            </a:r>
            <a:r>
              <a:rPr lang="en-GB" sz="1100" u="sng">
                <a:solidFill>
                  <a:schemeClr val="hlink"/>
                </a:solidFill>
                <a:latin typeface="Open Sans Light"/>
                <a:ea typeface="Open Sans Light"/>
                <a:cs typeface="Open Sans Light"/>
                <a:sym typeface="Open Sans Light"/>
                <a:hlinkClick r:id="rId5"/>
              </a:rPr>
              <a:t>https://victorrentea.ro/blog/exploratory-refactoring/ </a:t>
            </a:r>
            <a:endParaRPr sz="1400">
              <a:solidFill>
                <a:srgbClr val="002060"/>
              </a:solidFill>
              <a:latin typeface="Open Sans Light"/>
              <a:ea typeface="Open Sans Light"/>
              <a:cs typeface="Open Sans Light"/>
              <a:sym typeface="Open Sans Light"/>
            </a:endParaRPr>
          </a:p>
        </p:txBody>
      </p:sp>
      <p:pic>
        <p:nvPicPr>
          <p:cNvPr id="46" name="Picture 45">
            <a:extLst>
              <a:ext uri="{FF2B5EF4-FFF2-40B4-BE49-F238E27FC236}">
                <a16:creationId xmlns:a16="http://schemas.microsoft.com/office/drawing/2014/main" id="{8D9A6A35-B98C-4C59-A46E-771FE1023443}"/>
              </a:ext>
            </a:extLst>
          </p:cNvPr>
          <p:cNvPicPr>
            <a:picLocks noChangeAspect="1"/>
          </p:cNvPicPr>
          <p:nvPr/>
        </p:nvPicPr>
        <p:blipFill>
          <a:blip r:embed="rId6"/>
          <a:stretch>
            <a:fillRect/>
          </a:stretch>
        </p:blipFill>
        <p:spPr>
          <a:xfrm>
            <a:off x="10224247" y="256964"/>
            <a:ext cx="1391910" cy="9490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7"/>
          <p:cNvSpPr/>
          <p:nvPr/>
        </p:nvSpPr>
        <p:spPr>
          <a:xfrm>
            <a:off x="405113" y="2046563"/>
            <a:ext cx="241925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4. Hotspot analysis </a:t>
            </a:r>
            <a:endParaRPr/>
          </a:p>
        </p:txBody>
      </p:sp>
      <p:sp>
        <p:nvSpPr>
          <p:cNvPr id="814" name="Google Shape;814;p67"/>
          <p:cNvSpPr txBox="1"/>
          <p:nvPr/>
        </p:nvSpPr>
        <p:spPr>
          <a:xfrm>
            <a:off x="405112" y="629868"/>
            <a:ext cx="589537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Survival kit to regain </a:t>
            </a:r>
            <a:endParaRPr/>
          </a:p>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control </a:t>
            </a:r>
            <a:endParaRPr/>
          </a:p>
        </p:txBody>
      </p:sp>
      <p:sp>
        <p:nvSpPr>
          <p:cNvPr id="815" name="Google Shape;815;p67"/>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816" name="Google Shape;816;p67"/>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817" name="Google Shape;817;p67"/>
          <p:cNvSpPr/>
          <p:nvPr/>
        </p:nvSpPr>
        <p:spPr>
          <a:xfrm>
            <a:off x="1068363" y="2645335"/>
            <a:ext cx="4418037" cy="1424493"/>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GB" sz="1600">
                <a:solidFill>
                  <a:srgbClr val="002060"/>
                </a:solidFill>
                <a:latin typeface="Open Sans"/>
                <a:ea typeface="Open Sans"/>
                <a:cs typeface="Open Sans"/>
                <a:sym typeface="Open Sans"/>
              </a:rPr>
              <a:t>Best way to regain control of your legacy system is to improve it progressively and iteratively BUT </a:t>
            </a:r>
            <a:r>
              <a:rPr lang="en-GB" sz="1600" b="1" u="sng">
                <a:solidFill>
                  <a:srgbClr val="002060"/>
                </a:solidFill>
                <a:latin typeface="Open Sans"/>
                <a:ea typeface="Open Sans"/>
                <a:cs typeface="Open Sans"/>
                <a:sym typeface="Open Sans"/>
              </a:rPr>
              <a:t>where to start?</a:t>
            </a:r>
            <a:r>
              <a:rPr lang="en-GB" sz="1600" b="1">
                <a:solidFill>
                  <a:srgbClr val="002060"/>
                </a:solidFill>
                <a:latin typeface="Open Sans"/>
                <a:ea typeface="Open Sans"/>
                <a:cs typeface="Open Sans"/>
                <a:sym typeface="Open Sans"/>
              </a:rPr>
              <a:t>  </a:t>
            </a:r>
            <a:r>
              <a:rPr lang="en-GB" sz="1600" b="1" u="sng">
                <a:solidFill>
                  <a:srgbClr val="002060"/>
                </a:solidFill>
                <a:latin typeface="Open Sans"/>
                <a:ea typeface="Open Sans"/>
                <a:cs typeface="Open Sans"/>
                <a:sym typeface="Open Sans"/>
              </a:rPr>
              <a:t>How to find what matters?</a:t>
            </a:r>
            <a:endParaRPr sz="1600" b="1" u="sng">
              <a:solidFill>
                <a:srgbClr val="002060"/>
              </a:solidFill>
              <a:latin typeface="Open Sans"/>
              <a:ea typeface="Open Sans"/>
              <a:cs typeface="Open Sans"/>
              <a:sym typeface="Open Sans"/>
            </a:endParaRPr>
          </a:p>
          <a:p>
            <a:pPr marL="0" marR="0" lvl="0" indent="0" algn="l" rtl="0">
              <a:lnSpc>
                <a:spcPct val="130000"/>
              </a:lnSpc>
              <a:spcBef>
                <a:spcPts val="0"/>
              </a:spcBef>
              <a:spcAft>
                <a:spcPts val="0"/>
              </a:spcAft>
              <a:buNone/>
            </a:pPr>
            <a:endParaRPr sz="1600" b="1" u="sng">
              <a:solidFill>
                <a:srgbClr val="002060"/>
              </a:solidFill>
              <a:latin typeface="Open Sans"/>
              <a:ea typeface="Open Sans"/>
              <a:cs typeface="Open Sans"/>
              <a:sym typeface="Open Sans"/>
            </a:endParaRPr>
          </a:p>
        </p:txBody>
      </p:sp>
      <p:pic>
        <p:nvPicPr>
          <p:cNvPr id="818" name="Google Shape;818;p67"/>
          <p:cNvPicPr preferRelativeResize="0"/>
          <p:nvPr/>
        </p:nvPicPr>
        <p:blipFill rotWithShape="1">
          <a:blip r:embed="rId4">
            <a:alphaModFix/>
          </a:blip>
          <a:srcRect/>
          <a:stretch/>
        </p:blipFill>
        <p:spPr>
          <a:xfrm>
            <a:off x="490961" y="2782805"/>
            <a:ext cx="488950" cy="457200"/>
          </a:xfrm>
          <a:prstGeom prst="rect">
            <a:avLst/>
          </a:prstGeom>
          <a:noFill/>
          <a:ln>
            <a:noFill/>
          </a:ln>
        </p:spPr>
      </p:pic>
      <p:sp>
        <p:nvSpPr>
          <p:cNvPr id="819" name="Google Shape;819;p67"/>
          <p:cNvSpPr/>
          <p:nvPr/>
        </p:nvSpPr>
        <p:spPr>
          <a:xfrm>
            <a:off x="1068363" y="4182388"/>
            <a:ext cx="4674515" cy="1155188"/>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GB" sz="1600">
                <a:solidFill>
                  <a:srgbClr val="002060"/>
                </a:solidFill>
                <a:latin typeface="Open Sans"/>
                <a:ea typeface="Open Sans"/>
                <a:cs typeface="Open Sans"/>
                <a:sym typeface="Open Sans"/>
              </a:rPr>
              <a:t>Static code analysis tools such as SonarQube </a:t>
            </a:r>
            <a:r>
              <a:rPr lang="en-GB" sz="1600" u="sng">
                <a:solidFill>
                  <a:schemeClr val="hlink"/>
                </a:solidFill>
                <a:latin typeface="Open Sans"/>
                <a:ea typeface="Open Sans"/>
                <a:cs typeface="Open Sans"/>
                <a:sym typeface="Open Sans"/>
                <a:hlinkClick r:id="rId5"/>
              </a:rPr>
              <a:t>https://www.sonarqube.org/ </a:t>
            </a:r>
            <a:r>
              <a:rPr lang="en-GB" sz="1600">
                <a:solidFill>
                  <a:srgbClr val="002060"/>
                </a:solidFill>
                <a:latin typeface="Open Sans"/>
                <a:ea typeface="Open Sans"/>
                <a:cs typeface="Open Sans"/>
                <a:sym typeface="Open Sans"/>
              </a:rPr>
              <a:t>will notify of accumulated tech debt, code smells, and duplications. </a:t>
            </a:r>
            <a:endParaRPr/>
          </a:p>
        </p:txBody>
      </p:sp>
      <p:pic>
        <p:nvPicPr>
          <p:cNvPr id="820" name="Google Shape;820;p67"/>
          <p:cNvPicPr preferRelativeResize="0"/>
          <p:nvPr/>
        </p:nvPicPr>
        <p:blipFill rotWithShape="1">
          <a:blip r:embed="rId4">
            <a:alphaModFix/>
          </a:blip>
          <a:srcRect/>
          <a:stretch/>
        </p:blipFill>
        <p:spPr>
          <a:xfrm>
            <a:off x="490961" y="4281201"/>
            <a:ext cx="488950" cy="457200"/>
          </a:xfrm>
          <a:prstGeom prst="rect">
            <a:avLst/>
          </a:prstGeom>
          <a:noFill/>
          <a:ln>
            <a:noFill/>
          </a:ln>
        </p:spPr>
      </p:pic>
      <p:sp>
        <p:nvSpPr>
          <p:cNvPr id="821" name="Google Shape;821;p67"/>
          <p:cNvSpPr/>
          <p:nvPr/>
        </p:nvSpPr>
        <p:spPr>
          <a:xfrm>
            <a:off x="6094454" y="22590"/>
            <a:ext cx="6096001" cy="6857998"/>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2" name="Google Shape;822;p67"/>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chemeClr val="lt1"/>
                </a:solidFill>
                <a:latin typeface="Open Sans"/>
                <a:ea typeface="Open Sans"/>
                <a:cs typeface="Open Sans"/>
                <a:sym typeface="Open Sans"/>
              </a:rPr>
              <a:t>14</a:t>
            </a:fld>
            <a:endParaRPr sz="1100" b="0" i="0">
              <a:solidFill>
                <a:schemeClr val="lt1"/>
              </a:solidFill>
              <a:latin typeface="Open Sans"/>
              <a:ea typeface="Open Sans"/>
              <a:cs typeface="Open Sans"/>
              <a:sym typeface="Open Sans"/>
            </a:endParaRPr>
          </a:p>
        </p:txBody>
      </p:sp>
      <p:grpSp>
        <p:nvGrpSpPr>
          <p:cNvPr id="824" name="Google Shape;824;p67"/>
          <p:cNvGrpSpPr/>
          <p:nvPr/>
        </p:nvGrpSpPr>
        <p:grpSpPr>
          <a:xfrm>
            <a:off x="6601047" y="2053188"/>
            <a:ext cx="4848225" cy="3577810"/>
            <a:chOff x="997475" y="2048142"/>
            <a:chExt cx="4848225" cy="3577811"/>
          </a:xfrm>
        </p:grpSpPr>
        <p:sp>
          <p:nvSpPr>
            <p:cNvPr id="825" name="Google Shape;825;p67"/>
            <p:cNvSpPr/>
            <p:nvPr/>
          </p:nvSpPr>
          <p:spPr>
            <a:xfrm>
              <a:off x="1591205" y="2048142"/>
              <a:ext cx="38651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B1EC"/>
                  </a:solidFill>
                  <a:latin typeface="Open Sans"/>
                  <a:ea typeface="Open Sans"/>
                  <a:cs typeface="Open Sans"/>
                  <a:sym typeface="Open Sans"/>
                </a:rPr>
                <a:t>The Eisenhower Decision Matrix</a:t>
              </a:r>
              <a:endParaRPr/>
            </a:p>
          </p:txBody>
        </p:sp>
        <p:sp>
          <p:nvSpPr>
            <p:cNvPr id="826" name="Google Shape;826;p67"/>
            <p:cNvSpPr/>
            <p:nvPr/>
          </p:nvSpPr>
          <p:spPr>
            <a:xfrm>
              <a:off x="1393902" y="2905014"/>
              <a:ext cx="2129883" cy="1248936"/>
            </a:xfrm>
            <a:prstGeom prst="roundRect">
              <a:avLst>
                <a:gd name="adj" fmla="val 16667"/>
              </a:avLst>
            </a:prstGeom>
            <a:solidFill>
              <a:srgbClr val="3FCC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200" b="1">
                  <a:solidFill>
                    <a:schemeClr val="lt1"/>
                  </a:solidFill>
                  <a:latin typeface="Open Sans"/>
                  <a:ea typeface="Open Sans"/>
                  <a:cs typeface="Open Sans"/>
                  <a:sym typeface="Open Sans"/>
                </a:rPr>
                <a:t>Do</a:t>
              </a:r>
              <a:endParaRPr sz="1800" b="1">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i="1">
                  <a:solidFill>
                    <a:schemeClr val="lt1"/>
                  </a:solidFill>
                  <a:latin typeface="Open Sans"/>
                  <a:ea typeface="Open Sans"/>
                  <a:cs typeface="Open Sans"/>
                  <a:sym typeface="Open Sans"/>
                </a:rPr>
                <a:t>Do it now</a:t>
              </a:r>
              <a:r>
                <a:rPr lang="en-GB" sz="1600" i="1">
                  <a:solidFill>
                    <a:schemeClr val="lt1"/>
                  </a:solidFill>
                  <a:latin typeface="Open Sans"/>
                  <a:ea typeface="Open Sans"/>
                  <a:cs typeface="Open Sans"/>
                  <a:sym typeface="Open Sans"/>
                </a:rPr>
                <a:t>.</a:t>
              </a:r>
              <a:endParaRPr/>
            </a:p>
          </p:txBody>
        </p:sp>
        <p:sp>
          <p:nvSpPr>
            <p:cNvPr id="827" name="Google Shape;827;p67"/>
            <p:cNvSpPr/>
            <p:nvPr/>
          </p:nvSpPr>
          <p:spPr>
            <a:xfrm>
              <a:off x="3653882" y="2896309"/>
              <a:ext cx="2129883" cy="1248936"/>
            </a:xfrm>
            <a:prstGeom prst="roundRect">
              <a:avLst>
                <a:gd name="adj" fmla="val 16667"/>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i="1">
                <a:solidFill>
                  <a:schemeClr val="lt1"/>
                </a:solidFill>
                <a:latin typeface="Open Sans"/>
                <a:ea typeface="Open Sans"/>
                <a:cs typeface="Open Sans"/>
                <a:sym typeface="Open Sans"/>
              </a:endParaRPr>
            </a:p>
          </p:txBody>
        </p:sp>
        <p:sp>
          <p:nvSpPr>
            <p:cNvPr id="828" name="Google Shape;828;p67"/>
            <p:cNvSpPr/>
            <p:nvPr/>
          </p:nvSpPr>
          <p:spPr>
            <a:xfrm>
              <a:off x="1393902" y="4294636"/>
              <a:ext cx="2129883" cy="1248936"/>
            </a:xfrm>
            <a:prstGeom prst="roundRect">
              <a:avLst>
                <a:gd name="adj" fmla="val 16667"/>
              </a:avLst>
            </a:prstGeom>
            <a:solidFill>
              <a:srgbClr val="F659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67"/>
            <p:cNvSpPr/>
            <p:nvPr/>
          </p:nvSpPr>
          <p:spPr>
            <a:xfrm>
              <a:off x="3653882" y="4285931"/>
              <a:ext cx="2129883" cy="1248936"/>
            </a:xfrm>
            <a:prstGeom prst="roundRect">
              <a:avLst>
                <a:gd name="adj" fmla="val 16667"/>
              </a:avLst>
            </a:prstGeom>
            <a:solidFill>
              <a:srgbClr val="755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0" name="Google Shape;830;p67"/>
            <p:cNvSpPr/>
            <p:nvPr/>
          </p:nvSpPr>
          <p:spPr>
            <a:xfrm rot="-5400000">
              <a:off x="440495" y="3157079"/>
              <a:ext cx="1455860"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chemeClr val="lt1"/>
                  </a:solidFill>
                  <a:latin typeface="Open Sans"/>
                  <a:ea typeface="Open Sans"/>
                  <a:cs typeface="Open Sans"/>
                  <a:sym typeface="Open Sans"/>
                </a:rPr>
                <a:t>Important</a:t>
              </a:r>
              <a:endParaRPr/>
            </a:p>
          </p:txBody>
        </p:sp>
        <p:sp>
          <p:nvSpPr>
            <p:cNvPr id="831" name="Google Shape;831;p67"/>
            <p:cNvSpPr/>
            <p:nvPr/>
          </p:nvSpPr>
          <p:spPr>
            <a:xfrm>
              <a:off x="3861493" y="3240032"/>
              <a:ext cx="1689875" cy="400238"/>
            </a:xfrm>
            <a:prstGeom prst="rect">
              <a:avLst/>
            </a:prstGeom>
            <a:noFill/>
            <a:ln>
              <a:noFill/>
            </a:ln>
          </p:spPr>
          <p:txBody>
            <a:bodyPr spcFirstLastPara="1" wrap="square" lIns="91425" tIns="45700" rIns="91425" bIns="45700" anchor="t" anchorCtr="0">
              <a:noAutofit/>
            </a:bodyPr>
            <a:lstStyle/>
            <a:p>
              <a:pPr marL="0" marR="0" lvl="0" indent="0" algn="ctr" rtl="0">
                <a:lnSpc>
                  <a:spcPct val="65000"/>
                </a:lnSpc>
                <a:spcBef>
                  <a:spcPts val="0"/>
                </a:spcBef>
                <a:spcAft>
                  <a:spcPts val="0"/>
                </a:spcAft>
                <a:buNone/>
              </a:pPr>
              <a:r>
                <a:rPr lang="en-GB" sz="3200" b="1">
                  <a:solidFill>
                    <a:schemeClr val="lt1"/>
                  </a:solidFill>
                  <a:latin typeface="Open Sans"/>
                  <a:ea typeface="Open Sans"/>
                  <a:cs typeface="Open Sans"/>
                  <a:sym typeface="Open Sans"/>
                </a:rPr>
                <a:t>Decide</a:t>
              </a:r>
              <a:endParaRPr/>
            </a:p>
          </p:txBody>
        </p:sp>
        <p:sp>
          <p:nvSpPr>
            <p:cNvPr id="832" name="Google Shape;832;p67"/>
            <p:cNvSpPr/>
            <p:nvPr/>
          </p:nvSpPr>
          <p:spPr>
            <a:xfrm>
              <a:off x="3567160" y="3570622"/>
              <a:ext cx="2278539" cy="502702"/>
            </a:xfrm>
            <a:prstGeom prst="rect">
              <a:avLst/>
            </a:prstGeom>
            <a:noFill/>
            <a:ln>
              <a:noFill/>
            </a:ln>
          </p:spPr>
          <p:txBody>
            <a:bodyPr spcFirstLastPara="1" wrap="square" lIns="91425" tIns="45700" rIns="91425" bIns="45700" anchor="t" anchorCtr="0">
              <a:noAutofit/>
            </a:bodyPr>
            <a:lstStyle/>
            <a:p>
              <a:pPr marL="0" marR="0" lvl="0" indent="0" algn="ctr" rtl="0">
                <a:lnSpc>
                  <a:spcPct val="112857"/>
                </a:lnSpc>
                <a:spcBef>
                  <a:spcPts val="0"/>
                </a:spcBef>
                <a:spcAft>
                  <a:spcPts val="0"/>
                </a:spcAft>
                <a:buNone/>
              </a:pPr>
              <a:r>
                <a:rPr lang="en-GB" sz="1400" i="1">
                  <a:solidFill>
                    <a:schemeClr val="lt1"/>
                  </a:solidFill>
                  <a:latin typeface="Open Sans"/>
                  <a:ea typeface="Open Sans"/>
                  <a:cs typeface="Open Sans"/>
                  <a:sym typeface="Open Sans"/>
                </a:rPr>
                <a:t>Schedule a time </a:t>
              </a:r>
              <a:endParaRPr/>
            </a:p>
            <a:p>
              <a:pPr marL="0" marR="0" lvl="0" indent="0" algn="ctr" rtl="0">
                <a:lnSpc>
                  <a:spcPct val="112857"/>
                </a:lnSpc>
                <a:spcBef>
                  <a:spcPts val="0"/>
                </a:spcBef>
                <a:spcAft>
                  <a:spcPts val="0"/>
                </a:spcAft>
                <a:buNone/>
              </a:pPr>
              <a:r>
                <a:rPr lang="en-GB" sz="1400" i="1">
                  <a:solidFill>
                    <a:schemeClr val="lt1"/>
                  </a:solidFill>
                  <a:latin typeface="Open Sans"/>
                  <a:ea typeface="Open Sans"/>
                  <a:cs typeface="Open Sans"/>
                  <a:sym typeface="Open Sans"/>
                </a:rPr>
                <a:t>to do it</a:t>
              </a:r>
              <a:endParaRPr/>
            </a:p>
          </p:txBody>
        </p:sp>
        <p:sp>
          <p:nvSpPr>
            <p:cNvPr id="833" name="Google Shape;833;p67"/>
            <p:cNvSpPr/>
            <p:nvPr/>
          </p:nvSpPr>
          <p:spPr>
            <a:xfrm>
              <a:off x="1546601" y="4625517"/>
              <a:ext cx="1899944" cy="386965"/>
            </a:xfrm>
            <a:prstGeom prst="rect">
              <a:avLst/>
            </a:prstGeom>
            <a:noFill/>
            <a:ln>
              <a:noFill/>
            </a:ln>
          </p:spPr>
          <p:txBody>
            <a:bodyPr spcFirstLastPara="1" wrap="square" lIns="91425" tIns="45700" rIns="91425" bIns="45700" anchor="t" anchorCtr="0">
              <a:noAutofit/>
            </a:bodyPr>
            <a:lstStyle/>
            <a:p>
              <a:pPr marL="0" marR="0" lvl="0" indent="0" algn="ctr" rtl="0">
                <a:lnSpc>
                  <a:spcPct val="74285"/>
                </a:lnSpc>
                <a:spcBef>
                  <a:spcPts val="0"/>
                </a:spcBef>
                <a:spcAft>
                  <a:spcPts val="0"/>
                </a:spcAft>
                <a:buNone/>
              </a:pPr>
              <a:r>
                <a:rPr lang="en-GB" sz="2800" b="1">
                  <a:solidFill>
                    <a:schemeClr val="lt1"/>
                  </a:solidFill>
                  <a:latin typeface="Open Sans"/>
                  <a:ea typeface="Open Sans"/>
                  <a:cs typeface="Open Sans"/>
                  <a:sym typeface="Open Sans"/>
                </a:rPr>
                <a:t>Delegate</a:t>
              </a:r>
              <a:endParaRPr/>
            </a:p>
          </p:txBody>
        </p:sp>
        <p:sp>
          <p:nvSpPr>
            <p:cNvPr id="834" name="Google Shape;834;p67"/>
            <p:cNvSpPr/>
            <p:nvPr/>
          </p:nvSpPr>
          <p:spPr>
            <a:xfrm>
              <a:off x="1329508" y="5016184"/>
              <a:ext cx="2278539" cy="297517"/>
            </a:xfrm>
            <a:prstGeom prst="rect">
              <a:avLst/>
            </a:prstGeom>
            <a:noFill/>
            <a:ln>
              <a:noFill/>
            </a:ln>
          </p:spPr>
          <p:txBody>
            <a:bodyPr spcFirstLastPara="1" wrap="square" lIns="91425" tIns="45700" rIns="91425" bIns="45700" anchor="t" anchorCtr="0">
              <a:noAutofit/>
            </a:bodyPr>
            <a:lstStyle/>
            <a:p>
              <a:pPr marL="0" marR="0" lvl="0" indent="0" algn="ctr" rtl="0">
                <a:lnSpc>
                  <a:spcPct val="112857"/>
                </a:lnSpc>
                <a:spcBef>
                  <a:spcPts val="0"/>
                </a:spcBef>
                <a:spcAft>
                  <a:spcPts val="0"/>
                </a:spcAft>
                <a:buNone/>
              </a:pPr>
              <a:r>
                <a:rPr lang="en-GB" sz="1400" i="1">
                  <a:solidFill>
                    <a:schemeClr val="lt1"/>
                  </a:solidFill>
                  <a:latin typeface="Open Sans"/>
                  <a:ea typeface="Open Sans"/>
                  <a:cs typeface="Open Sans"/>
                  <a:sym typeface="Open Sans"/>
                </a:rPr>
                <a:t>Who can do it for you?</a:t>
              </a:r>
              <a:endParaRPr/>
            </a:p>
          </p:txBody>
        </p:sp>
        <p:sp>
          <p:nvSpPr>
            <p:cNvPr id="835" name="Google Shape;835;p67"/>
            <p:cNvSpPr/>
            <p:nvPr/>
          </p:nvSpPr>
          <p:spPr>
            <a:xfrm>
              <a:off x="3778074" y="4612900"/>
              <a:ext cx="1899944" cy="386965"/>
            </a:xfrm>
            <a:prstGeom prst="rect">
              <a:avLst/>
            </a:prstGeom>
            <a:noFill/>
            <a:ln>
              <a:noFill/>
            </a:ln>
          </p:spPr>
          <p:txBody>
            <a:bodyPr spcFirstLastPara="1" wrap="square" lIns="91425" tIns="45700" rIns="91425" bIns="45700" anchor="t" anchorCtr="0">
              <a:noAutofit/>
            </a:bodyPr>
            <a:lstStyle/>
            <a:p>
              <a:pPr marL="0" marR="0" lvl="0" indent="0" algn="ctr" rtl="0">
                <a:lnSpc>
                  <a:spcPct val="74285"/>
                </a:lnSpc>
                <a:spcBef>
                  <a:spcPts val="0"/>
                </a:spcBef>
                <a:spcAft>
                  <a:spcPts val="0"/>
                </a:spcAft>
                <a:buNone/>
              </a:pPr>
              <a:r>
                <a:rPr lang="en-GB" sz="2800" b="1">
                  <a:solidFill>
                    <a:schemeClr val="lt1"/>
                  </a:solidFill>
                  <a:latin typeface="Open Sans"/>
                  <a:ea typeface="Open Sans"/>
                  <a:cs typeface="Open Sans"/>
                  <a:sym typeface="Open Sans"/>
                </a:rPr>
                <a:t>Delete</a:t>
              </a:r>
              <a:endParaRPr/>
            </a:p>
          </p:txBody>
        </p:sp>
        <p:sp>
          <p:nvSpPr>
            <p:cNvPr id="836" name="Google Shape;836;p67"/>
            <p:cNvSpPr/>
            <p:nvPr/>
          </p:nvSpPr>
          <p:spPr>
            <a:xfrm>
              <a:off x="3560981" y="5003567"/>
              <a:ext cx="2278539" cy="297517"/>
            </a:xfrm>
            <a:prstGeom prst="rect">
              <a:avLst/>
            </a:prstGeom>
            <a:noFill/>
            <a:ln>
              <a:noFill/>
            </a:ln>
          </p:spPr>
          <p:txBody>
            <a:bodyPr spcFirstLastPara="1" wrap="square" lIns="91425" tIns="45700" rIns="91425" bIns="45700" anchor="t" anchorCtr="0">
              <a:noAutofit/>
            </a:bodyPr>
            <a:lstStyle/>
            <a:p>
              <a:pPr marL="0" marR="0" lvl="0" indent="0" algn="ctr" rtl="0">
                <a:lnSpc>
                  <a:spcPct val="112857"/>
                </a:lnSpc>
                <a:spcBef>
                  <a:spcPts val="0"/>
                </a:spcBef>
                <a:spcAft>
                  <a:spcPts val="0"/>
                </a:spcAft>
                <a:buNone/>
              </a:pPr>
              <a:r>
                <a:rPr lang="en-GB" sz="1400" i="1">
                  <a:solidFill>
                    <a:schemeClr val="lt1"/>
                  </a:solidFill>
                  <a:latin typeface="Open Sans"/>
                  <a:ea typeface="Open Sans"/>
                  <a:cs typeface="Open Sans"/>
                  <a:sym typeface="Open Sans"/>
                </a:rPr>
                <a:t>Eliminate it</a:t>
              </a:r>
              <a:endParaRPr/>
            </a:p>
          </p:txBody>
        </p:sp>
        <p:sp>
          <p:nvSpPr>
            <p:cNvPr id="837" name="Google Shape;837;p67"/>
            <p:cNvSpPr/>
            <p:nvPr/>
          </p:nvSpPr>
          <p:spPr>
            <a:xfrm rot="-5400000">
              <a:off x="439880" y="4727687"/>
              <a:ext cx="1455860"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chemeClr val="lt1"/>
                  </a:solidFill>
                  <a:latin typeface="Open Sans"/>
                  <a:ea typeface="Open Sans"/>
                  <a:cs typeface="Open Sans"/>
                  <a:sym typeface="Open Sans"/>
                </a:rPr>
                <a:t>Not Important</a:t>
              </a:r>
              <a:endParaRPr/>
            </a:p>
          </p:txBody>
        </p:sp>
        <p:sp>
          <p:nvSpPr>
            <p:cNvPr id="838" name="Google Shape;838;p67"/>
            <p:cNvSpPr/>
            <p:nvPr/>
          </p:nvSpPr>
          <p:spPr>
            <a:xfrm>
              <a:off x="2088062" y="2528936"/>
              <a:ext cx="920602"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chemeClr val="lt1"/>
                  </a:solidFill>
                  <a:latin typeface="Open Sans"/>
                  <a:ea typeface="Open Sans"/>
                  <a:cs typeface="Open Sans"/>
                  <a:sym typeface="Open Sans"/>
                </a:rPr>
                <a:t>Urgent</a:t>
              </a:r>
              <a:endParaRPr/>
            </a:p>
          </p:txBody>
        </p:sp>
        <p:sp>
          <p:nvSpPr>
            <p:cNvPr id="839" name="Google Shape;839;p67"/>
            <p:cNvSpPr/>
            <p:nvPr/>
          </p:nvSpPr>
          <p:spPr>
            <a:xfrm>
              <a:off x="4123170" y="2528937"/>
              <a:ext cx="1333196"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chemeClr val="lt1"/>
                  </a:solidFill>
                  <a:latin typeface="Open Sans"/>
                  <a:ea typeface="Open Sans"/>
                  <a:cs typeface="Open Sans"/>
                  <a:sym typeface="Open Sans"/>
                </a:rPr>
                <a:t>Not Urgent</a:t>
              </a:r>
              <a:endParaRPr/>
            </a:p>
          </p:txBody>
        </p:sp>
      </p:grpSp>
      <p:pic>
        <p:nvPicPr>
          <p:cNvPr id="29" name="Picture 28">
            <a:extLst>
              <a:ext uri="{FF2B5EF4-FFF2-40B4-BE49-F238E27FC236}">
                <a16:creationId xmlns:a16="http://schemas.microsoft.com/office/drawing/2014/main" id="{064E6DF3-F892-4DC8-B461-EB61104F7D86}"/>
              </a:ext>
            </a:extLst>
          </p:cNvPr>
          <p:cNvPicPr>
            <a:picLocks noChangeAspect="1"/>
          </p:cNvPicPr>
          <p:nvPr/>
        </p:nvPicPr>
        <p:blipFill>
          <a:blip r:embed="rId6"/>
          <a:stretch>
            <a:fillRect/>
          </a:stretch>
        </p:blipFill>
        <p:spPr>
          <a:xfrm>
            <a:off x="10224247" y="256964"/>
            <a:ext cx="1391910" cy="9490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68"/>
          <p:cNvSpPr/>
          <p:nvPr/>
        </p:nvSpPr>
        <p:spPr>
          <a:xfrm>
            <a:off x="0" y="0"/>
            <a:ext cx="12191999"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846" name="Google Shape;846;p68"/>
          <p:cNvSpPr/>
          <p:nvPr/>
        </p:nvSpPr>
        <p:spPr>
          <a:xfrm>
            <a:off x="405112" y="1544758"/>
            <a:ext cx="241925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4. Hotspot analysis </a:t>
            </a:r>
            <a:endParaRPr/>
          </a:p>
        </p:txBody>
      </p:sp>
      <p:sp>
        <p:nvSpPr>
          <p:cNvPr id="847" name="Google Shape;847;p68"/>
          <p:cNvSpPr txBox="1"/>
          <p:nvPr/>
        </p:nvSpPr>
        <p:spPr>
          <a:xfrm>
            <a:off x="405112" y="629868"/>
            <a:ext cx="589537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Survival kit to regain control </a:t>
            </a:r>
            <a:endParaRPr/>
          </a:p>
        </p:txBody>
      </p:sp>
      <p:sp>
        <p:nvSpPr>
          <p:cNvPr id="848" name="Google Shape;848;p68"/>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849" name="Google Shape;849;p68"/>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850" name="Google Shape;850;p68"/>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rgbClr val="002060"/>
                </a:solidFill>
                <a:latin typeface="Open Sans"/>
                <a:ea typeface="Open Sans"/>
                <a:cs typeface="Open Sans"/>
                <a:sym typeface="Open Sans"/>
              </a:rPr>
              <a:t>15</a:t>
            </a:fld>
            <a:endParaRPr sz="1100" b="0" i="0">
              <a:solidFill>
                <a:srgbClr val="002060"/>
              </a:solidFill>
              <a:latin typeface="Open Sans"/>
              <a:ea typeface="Open Sans"/>
              <a:cs typeface="Open Sans"/>
              <a:sym typeface="Open Sans"/>
            </a:endParaRPr>
          </a:p>
        </p:txBody>
      </p:sp>
      <p:pic>
        <p:nvPicPr>
          <p:cNvPr id="851" name="Google Shape;851;p68"/>
          <p:cNvPicPr preferRelativeResize="0"/>
          <p:nvPr/>
        </p:nvPicPr>
        <p:blipFill rotWithShape="1">
          <a:blip r:embed="rId4">
            <a:alphaModFix/>
          </a:blip>
          <a:srcRect/>
          <a:stretch/>
        </p:blipFill>
        <p:spPr>
          <a:xfrm>
            <a:off x="624764" y="2569960"/>
            <a:ext cx="9762820" cy="3209048"/>
          </a:xfrm>
          <a:prstGeom prst="rect">
            <a:avLst/>
          </a:prstGeom>
          <a:noFill/>
          <a:ln>
            <a:noFill/>
          </a:ln>
        </p:spPr>
      </p:pic>
      <p:sp>
        <p:nvSpPr>
          <p:cNvPr id="852" name="Google Shape;852;p68"/>
          <p:cNvSpPr/>
          <p:nvPr/>
        </p:nvSpPr>
        <p:spPr>
          <a:xfrm>
            <a:off x="490961" y="2056479"/>
            <a:ext cx="9574801" cy="609975"/>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rgbClr val="002060"/>
                </a:solidFill>
                <a:latin typeface="Open Sans"/>
                <a:ea typeface="Open Sans"/>
                <a:cs typeface="Open Sans"/>
                <a:sym typeface="Open Sans"/>
              </a:rPr>
              <a:t>$git log --pretty=format: --since="1 year ago" --name-only -- "*.java" | sort | uniq -c | sort -rg | head -50</a:t>
            </a:r>
            <a:endParaRPr/>
          </a:p>
          <a:p>
            <a:pPr marL="0" marR="0" lvl="0" indent="0" algn="l" rtl="0">
              <a:lnSpc>
                <a:spcPct val="148571"/>
              </a:lnSpc>
              <a:spcBef>
                <a:spcPts val="0"/>
              </a:spcBef>
              <a:spcAft>
                <a:spcPts val="0"/>
              </a:spcAft>
              <a:buNone/>
            </a:pPr>
            <a:endParaRPr sz="1400">
              <a:solidFill>
                <a:srgbClr val="002060"/>
              </a:solidFill>
              <a:latin typeface="Open Sans"/>
              <a:ea typeface="Open Sans"/>
              <a:cs typeface="Open Sans"/>
              <a:sym typeface="Open Sans"/>
            </a:endParaRPr>
          </a:p>
        </p:txBody>
      </p:sp>
      <p:sp>
        <p:nvSpPr>
          <p:cNvPr id="854" name="Google Shape;854;p68"/>
          <p:cNvSpPr/>
          <p:nvPr/>
        </p:nvSpPr>
        <p:spPr>
          <a:xfrm>
            <a:off x="3430127" y="6255551"/>
            <a:ext cx="6491339" cy="273023"/>
          </a:xfrm>
          <a:prstGeom prst="rect">
            <a:avLst/>
          </a:prstGeom>
          <a:noFill/>
          <a:ln>
            <a:noFill/>
          </a:ln>
        </p:spPr>
        <p:txBody>
          <a:bodyPr spcFirstLastPara="1" wrap="square" lIns="91425" tIns="45700" rIns="91425" bIns="45700" anchor="t" anchorCtr="0">
            <a:noAutofit/>
          </a:bodyPr>
          <a:lstStyle/>
          <a:p>
            <a:pPr marL="0" marR="0" lvl="0" indent="0" algn="l" rtl="0">
              <a:lnSpc>
                <a:spcPct val="136363"/>
              </a:lnSpc>
              <a:spcBef>
                <a:spcPts val="0"/>
              </a:spcBef>
              <a:spcAft>
                <a:spcPts val="0"/>
              </a:spcAft>
              <a:buNone/>
            </a:pPr>
            <a:r>
              <a:rPr lang="en-GB" sz="1100" b="1">
                <a:solidFill>
                  <a:schemeClr val="dk2"/>
                </a:solidFill>
                <a:latin typeface="Open Sans Light"/>
                <a:ea typeface="Open Sans Light"/>
                <a:cs typeface="Open Sans Light"/>
                <a:sym typeface="Open Sans Light"/>
              </a:rPr>
              <a:t>Reference:</a:t>
            </a:r>
            <a:r>
              <a:rPr lang="en-GB" sz="1100">
                <a:solidFill>
                  <a:schemeClr val="dk2"/>
                </a:solidFill>
                <a:latin typeface="Open Sans Light"/>
                <a:ea typeface="Open Sans Light"/>
                <a:cs typeface="Open Sans Light"/>
                <a:sym typeface="Open Sans Light"/>
              </a:rPr>
              <a:t> </a:t>
            </a:r>
            <a:r>
              <a:rPr lang="en-GB" sz="1100" u="sng">
                <a:solidFill>
                  <a:schemeClr val="hlink"/>
                </a:solidFill>
                <a:latin typeface="Open Sans Light"/>
                <a:ea typeface="Open Sans Light"/>
                <a:cs typeface="Open Sans Light"/>
                <a:sym typeface="Open Sans Light"/>
                <a:hlinkClick r:id="rId5"/>
              </a:rPr>
              <a:t>https://medium.com/@iqra.amjad128/eisenhower-matrix-da6544ad6788 </a:t>
            </a:r>
            <a:endParaRPr sz="1400">
              <a:solidFill>
                <a:srgbClr val="002060"/>
              </a:solidFill>
              <a:latin typeface="Open Sans Light"/>
              <a:ea typeface="Open Sans Light"/>
              <a:cs typeface="Open Sans Light"/>
              <a:sym typeface="Open Sans Light"/>
            </a:endParaRPr>
          </a:p>
        </p:txBody>
      </p:sp>
      <p:pic>
        <p:nvPicPr>
          <p:cNvPr id="12" name="Picture 11">
            <a:extLst>
              <a:ext uri="{FF2B5EF4-FFF2-40B4-BE49-F238E27FC236}">
                <a16:creationId xmlns:a16="http://schemas.microsoft.com/office/drawing/2014/main" id="{4B2378B9-43CB-4E83-9E76-954115D16EA1}"/>
              </a:ext>
            </a:extLst>
          </p:cNvPr>
          <p:cNvPicPr>
            <a:picLocks noChangeAspect="1"/>
          </p:cNvPicPr>
          <p:nvPr/>
        </p:nvPicPr>
        <p:blipFill>
          <a:blip r:embed="rId6"/>
          <a:stretch>
            <a:fillRect/>
          </a:stretch>
        </p:blipFill>
        <p:spPr>
          <a:xfrm>
            <a:off x="10224247" y="256964"/>
            <a:ext cx="1391910" cy="9490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69"/>
          <p:cNvSpPr/>
          <p:nvPr/>
        </p:nvSpPr>
        <p:spPr>
          <a:xfrm>
            <a:off x="0" y="0"/>
            <a:ext cx="12191999"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2060"/>
              </a:solidFill>
              <a:latin typeface="Calibri"/>
              <a:ea typeface="Calibri"/>
              <a:cs typeface="Calibri"/>
              <a:sym typeface="Calibri"/>
            </a:endParaRPr>
          </a:p>
        </p:txBody>
      </p:sp>
      <p:sp>
        <p:nvSpPr>
          <p:cNvPr id="861" name="Google Shape;861;p69"/>
          <p:cNvSpPr/>
          <p:nvPr/>
        </p:nvSpPr>
        <p:spPr>
          <a:xfrm>
            <a:off x="405112" y="1454451"/>
            <a:ext cx="24048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5. Approval testing </a:t>
            </a:r>
            <a:endParaRPr/>
          </a:p>
        </p:txBody>
      </p:sp>
      <p:sp>
        <p:nvSpPr>
          <p:cNvPr id="862" name="Google Shape;862;p69"/>
          <p:cNvSpPr txBox="1"/>
          <p:nvPr/>
        </p:nvSpPr>
        <p:spPr>
          <a:xfrm>
            <a:off x="405112" y="629868"/>
            <a:ext cx="589537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Survival kit to regain control </a:t>
            </a:r>
            <a:endParaRPr/>
          </a:p>
        </p:txBody>
      </p:sp>
      <p:sp>
        <p:nvSpPr>
          <p:cNvPr id="863" name="Google Shape;863;p69"/>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864" name="Google Shape;864;p69"/>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865" name="Google Shape;865;p69"/>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rgbClr val="002060"/>
                </a:solidFill>
                <a:latin typeface="Open Sans"/>
                <a:ea typeface="Open Sans"/>
                <a:cs typeface="Open Sans"/>
                <a:sym typeface="Open Sans"/>
              </a:rPr>
              <a:t>16</a:t>
            </a:fld>
            <a:endParaRPr sz="1100" b="0" i="0">
              <a:solidFill>
                <a:srgbClr val="002060"/>
              </a:solidFill>
              <a:latin typeface="Open Sans"/>
              <a:ea typeface="Open Sans"/>
              <a:cs typeface="Open Sans"/>
              <a:sym typeface="Open Sans"/>
            </a:endParaRPr>
          </a:p>
        </p:txBody>
      </p:sp>
      <p:sp>
        <p:nvSpPr>
          <p:cNvPr id="867" name="Google Shape;867;p69"/>
          <p:cNvSpPr/>
          <p:nvPr/>
        </p:nvSpPr>
        <p:spPr>
          <a:xfrm>
            <a:off x="405112" y="2020591"/>
            <a:ext cx="4487757" cy="361637"/>
          </a:xfrm>
          <a:prstGeom prst="rect">
            <a:avLst/>
          </a:prstGeom>
          <a:noFill/>
          <a:ln>
            <a:noFill/>
          </a:ln>
        </p:spPr>
        <p:txBody>
          <a:bodyPr spcFirstLastPara="1" wrap="square" lIns="91425" tIns="45700" rIns="91425" bIns="45700" anchor="t" anchorCtr="0">
            <a:noAutofit/>
          </a:bodyPr>
          <a:lstStyle/>
          <a:p>
            <a:pPr marL="0" marR="0" lvl="0" indent="0" algn="l" rtl="0">
              <a:lnSpc>
                <a:spcPct val="115555"/>
              </a:lnSpc>
              <a:spcBef>
                <a:spcPts val="0"/>
              </a:spcBef>
              <a:spcAft>
                <a:spcPts val="0"/>
              </a:spcAft>
              <a:buNone/>
            </a:pPr>
            <a:r>
              <a:rPr lang="en-GB" sz="1800" b="1">
                <a:solidFill>
                  <a:srgbClr val="00B1EC"/>
                </a:solidFill>
                <a:latin typeface="Open Sans"/>
                <a:ea typeface="Open Sans"/>
                <a:cs typeface="Open Sans"/>
                <a:sym typeface="Open Sans"/>
              </a:rPr>
              <a:t>3 steps process:</a:t>
            </a:r>
            <a:endParaRPr/>
          </a:p>
        </p:txBody>
      </p:sp>
      <p:sp>
        <p:nvSpPr>
          <p:cNvPr id="868" name="Google Shape;868;p69"/>
          <p:cNvSpPr/>
          <p:nvPr/>
        </p:nvSpPr>
        <p:spPr>
          <a:xfrm>
            <a:off x="405112" y="3532518"/>
            <a:ext cx="3368146" cy="879280"/>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rgbClr val="002060"/>
                </a:solidFill>
                <a:latin typeface="Open Sans"/>
                <a:ea typeface="Open Sans"/>
                <a:cs typeface="Open Sans"/>
                <a:sym typeface="Open Sans"/>
              </a:rPr>
              <a:t>Generate an output you can snapshot</a:t>
            </a:r>
            <a:endParaRPr/>
          </a:p>
          <a:p>
            <a:pPr marL="285750" marR="0" lvl="0" indent="-285750" algn="l" rtl="0">
              <a:lnSpc>
                <a:spcPct val="148571"/>
              </a:lnSpc>
              <a:spcBef>
                <a:spcPts val="0"/>
              </a:spcBef>
              <a:spcAft>
                <a:spcPts val="0"/>
              </a:spcAft>
              <a:buClr>
                <a:srgbClr val="00B1EC"/>
              </a:buClr>
              <a:buSzPts val="1400"/>
              <a:buFont typeface="Noto Sans Symbols"/>
              <a:buChar char="▪"/>
            </a:pPr>
            <a:r>
              <a:rPr lang="en-GB" sz="1400">
                <a:solidFill>
                  <a:srgbClr val="002060"/>
                </a:solidFill>
                <a:latin typeface="Open Sans"/>
                <a:ea typeface="Open Sans"/>
                <a:cs typeface="Open Sans"/>
                <a:sym typeface="Open Sans"/>
              </a:rPr>
              <a:t>Snapshot is a return value </a:t>
            </a:r>
            <a:endParaRPr/>
          </a:p>
        </p:txBody>
      </p:sp>
      <p:sp>
        <p:nvSpPr>
          <p:cNvPr id="869" name="Google Shape;869;p69"/>
          <p:cNvSpPr/>
          <p:nvPr/>
        </p:nvSpPr>
        <p:spPr>
          <a:xfrm>
            <a:off x="3636325" y="3532518"/>
            <a:ext cx="4123898" cy="1417889"/>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rgbClr val="002060"/>
                </a:solidFill>
                <a:latin typeface="Open Sans"/>
                <a:ea typeface="Open Sans"/>
                <a:cs typeface="Open Sans"/>
                <a:sym typeface="Open Sans"/>
              </a:rPr>
              <a:t>Use test coverage to find all valid inputs </a:t>
            </a:r>
            <a:endParaRPr sz="1400">
              <a:solidFill>
                <a:srgbClr val="002060"/>
              </a:solidFill>
              <a:latin typeface="Open Sans"/>
              <a:ea typeface="Open Sans"/>
              <a:cs typeface="Open Sans"/>
              <a:sym typeface="Open Sans"/>
            </a:endParaRPr>
          </a:p>
          <a:p>
            <a:pPr marL="285750" marR="0" lvl="0" indent="-285750" algn="l" rtl="0">
              <a:lnSpc>
                <a:spcPct val="148571"/>
              </a:lnSpc>
              <a:spcBef>
                <a:spcPts val="0"/>
              </a:spcBef>
              <a:spcAft>
                <a:spcPts val="0"/>
              </a:spcAft>
              <a:buClr>
                <a:srgbClr val="00B1EC"/>
              </a:buClr>
              <a:buSzPts val="1400"/>
              <a:buFont typeface="Noto Sans Symbols"/>
              <a:buChar char="▪"/>
            </a:pPr>
            <a:r>
              <a:rPr lang="en-GB" sz="1400">
                <a:solidFill>
                  <a:srgbClr val="002060"/>
                </a:solidFill>
                <a:latin typeface="Open Sans"/>
                <a:ea typeface="Open Sans"/>
                <a:cs typeface="Open Sans"/>
                <a:sym typeface="Open Sans"/>
              </a:rPr>
              <a:t>Detect code snippets that are not covered by tests and modify input parameters to cover multiple different scenarios </a:t>
            </a:r>
            <a:endParaRPr/>
          </a:p>
          <a:p>
            <a:pPr marL="285750" marR="0" lvl="0" indent="-196850" algn="l" rtl="0">
              <a:lnSpc>
                <a:spcPct val="148571"/>
              </a:lnSpc>
              <a:spcBef>
                <a:spcPts val="0"/>
              </a:spcBef>
              <a:spcAft>
                <a:spcPts val="0"/>
              </a:spcAft>
              <a:buClr>
                <a:srgbClr val="00B1EC"/>
              </a:buClr>
              <a:buSzPts val="1400"/>
              <a:buFont typeface="Noto Sans Symbols"/>
              <a:buNone/>
            </a:pPr>
            <a:endParaRPr sz="1400">
              <a:solidFill>
                <a:srgbClr val="002060"/>
              </a:solidFill>
              <a:latin typeface="Open Sans"/>
              <a:ea typeface="Open Sans"/>
              <a:cs typeface="Open Sans"/>
              <a:sym typeface="Open Sans"/>
            </a:endParaRPr>
          </a:p>
        </p:txBody>
      </p:sp>
      <p:sp>
        <p:nvSpPr>
          <p:cNvPr id="870" name="Google Shape;870;p69"/>
          <p:cNvSpPr/>
          <p:nvPr/>
        </p:nvSpPr>
        <p:spPr>
          <a:xfrm>
            <a:off x="8051229" y="3490115"/>
            <a:ext cx="3735658" cy="2225802"/>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dirty="0">
                <a:solidFill>
                  <a:srgbClr val="002060"/>
                </a:solidFill>
                <a:latin typeface="Open Sans"/>
                <a:ea typeface="Open Sans"/>
                <a:cs typeface="Open Sans"/>
                <a:sym typeface="Open Sans"/>
              </a:rPr>
              <a:t>Use mutations to verify your snapshot </a:t>
            </a:r>
            <a:endParaRPr dirty="0"/>
          </a:p>
          <a:p>
            <a:pPr marL="285750" indent="-285750">
              <a:lnSpc>
                <a:spcPct val="148571"/>
              </a:lnSpc>
              <a:buClr>
                <a:srgbClr val="00B1EC"/>
              </a:buClr>
              <a:buSzPts val="1400"/>
              <a:buFont typeface="Noto Sans Symbols"/>
              <a:buChar char="▪"/>
            </a:pPr>
            <a:r>
              <a:rPr lang="en-GB" sz="1400" dirty="0">
                <a:solidFill>
                  <a:srgbClr val="002060"/>
                </a:solidFill>
                <a:latin typeface="Open Sans"/>
                <a:ea typeface="Open Sans"/>
                <a:cs typeface="Open Sans"/>
                <a:sym typeface="Open Sans"/>
              </a:rPr>
              <a:t>Mutations stands for introducing bugs in your code deliberately so you can check a test is failing (comment out a line of code is the straight way to introduce a mutation) .  </a:t>
            </a:r>
            <a:r>
              <a:rPr lang="en-GB" sz="900" dirty="0">
                <a:solidFill>
                  <a:srgbClr val="002060"/>
                </a:solidFill>
                <a:latin typeface="Open Sans"/>
                <a:ea typeface="Open Sans"/>
                <a:cs typeface="Open Sans"/>
                <a:sym typeface="Open Sans"/>
              </a:rPr>
              <a:t>can check the following mutation testing tool </a:t>
            </a:r>
            <a:r>
              <a:rPr lang="en-US" sz="900" dirty="0">
                <a:solidFill>
                  <a:srgbClr val="002060"/>
                </a:solidFill>
                <a:latin typeface="Open Sans"/>
                <a:ea typeface="Open Sans"/>
                <a:cs typeface="Open Sans"/>
                <a:sym typeface="Open Sans"/>
              </a:rPr>
              <a:t>https://pitest.org/</a:t>
            </a:r>
          </a:p>
          <a:p>
            <a:pPr marL="285750" marR="0" lvl="0" indent="-285750" algn="l" rtl="0">
              <a:lnSpc>
                <a:spcPct val="148571"/>
              </a:lnSpc>
              <a:spcBef>
                <a:spcPts val="0"/>
              </a:spcBef>
              <a:spcAft>
                <a:spcPts val="0"/>
              </a:spcAft>
              <a:buClr>
                <a:srgbClr val="00B1EC"/>
              </a:buClr>
              <a:buSzPts val="1400"/>
              <a:buFont typeface="Noto Sans Symbols"/>
              <a:buChar char="▪"/>
            </a:pPr>
            <a:endParaRPr dirty="0"/>
          </a:p>
          <a:p>
            <a:pPr marL="285750" marR="0" lvl="0" indent="-196850" algn="l" rtl="0">
              <a:lnSpc>
                <a:spcPct val="148571"/>
              </a:lnSpc>
              <a:spcBef>
                <a:spcPts val="0"/>
              </a:spcBef>
              <a:spcAft>
                <a:spcPts val="0"/>
              </a:spcAft>
              <a:buClr>
                <a:srgbClr val="00B1EC"/>
              </a:buClr>
              <a:buSzPts val="1400"/>
              <a:buFont typeface="Noto Sans Symbols"/>
              <a:buNone/>
            </a:pPr>
            <a:endParaRPr sz="1400" dirty="0">
              <a:solidFill>
                <a:srgbClr val="002060"/>
              </a:solidFill>
              <a:latin typeface="Open Sans"/>
              <a:ea typeface="Open Sans"/>
              <a:cs typeface="Open Sans"/>
              <a:sym typeface="Open Sans"/>
            </a:endParaRPr>
          </a:p>
        </p:txBody>
      </p:sp>
      <p:sp>
        <p:nvSpPr>
          <p:cNvPr id="871" name="Google Shape;871;p69"/>
          <p:cNvSpPr/>
          <p:nvPr/>
        </p:nvSpPr>
        <p:spPr>
          <a:xfrm>
            <a:off x="409406" y="5449033"/>
            <a:ext cx="7479593" cy="609975"/>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dirty="0">
                <a:solidFill>
                  <a:srgbClr val="002060"/>
                </a:solidFill>
                <a:latin typeface="Open Sans Light"/>
                <a:ea typeface="Open Sans Light"/>
                <a:cs typeface="Open Sans Light"/>
                <a:sym typeface="Open Sans Light"/>
              </a:rPr>
              <a:t>You can’t keep these tests around, BUT this will allow you to refactor code faster and safer. </a:t>
            </a:r>
          </a:p>
          <a:p>
            <a:pPr marL="0" marR="0" lvl="0" indent="0" algn="l" rtl="0">
              <a:lnSpc>
                <a:spcPct val="148571"/>
              </a:lnSpc>
              <a:spcBef>
                <a:spcPts val="0"/>
              </a:spcBef>
              <a:spcAft>
                <a:spcPts val="0"/>
              </a:spcAft>
              <a:buNone/>
            </a:pPr>
            <a:endParaRPr dirty="0"/>
          </a:p>
          <a:p>
            <a:pPr marL="0" marR="0" lvl="0" indent="0" algn="l" rtl="0">
              <a:lnSpc>
                <a:spcPct val="148571"/>
              </a:lnSpc>
              <a:spcBef>
                <a:spcPts val="0"/>
              </a:spcBef>
              <a:spcAft>
                <a:spcPts val="0"/>
              </a:spcAft>
              <a:buNone/>
            </a:pPr>
            <a:endParaRPr sz="1400" b="1" dirty="0">
              <a:solidFill>
                <a:srgbClr val="002060"/>
              </a:solidFill>
              <a:latin typeface="Open Sans Light"/>
              <a:ea typeface="Open Sans Light"/>
              <a:cs typeface="Open Sans Light"/>
              <a:sym typeface="Open Sans Light"/>
            </a:endParaRPr>
          </a:p>
        </p:txBody>
      </p:sp>
      <p:sp>
        <p:nvSpPr>
          <p:cNvPr id="872" name="Google Shape;872;p69"/>
          <p:cNvSpPr txBox="1"/>
          <p:nvPr/>
        </p:nvSpPr>
        <p:spPr>
          <a:xfrm>
            <a:off x="-530109" y="2892347"/>
            <a:ext cx="2619294" cy="417102"/>
          </a:xfrm>
          <a:prstGeom prst="rect">
            <a:avLst/>
          </a:prstGeom>
          <a:noFill/>
          <a:ln>
            <a:noFill/>
          </a:ln>
        </p:spPr>
        <p:txBody>
          <a:bodyPr spcFirstLastPara="1" wrap="square" lIns="91425" tIns="45700" rIns="91425" bIns="45700" anchor="t" anchorCtr="0">
            <a:spAutoFit/>
          </a:bodyPr>
          <a:lstStyle/>
          <a:p>
            <a:pPr marL="0" marR="0" lvl="0" indent="0" algn="ctr" rtl="0">
              <a:lnSpc>
                <a:spcPct val="49500"/>
              </a:lnSpc>
              <a:spcBef>
                <a:spcPts val="0"/>
              </a:spcBef>
              <a:spcAft>
                <a:spcPts val="0"/>
              </a:spcAft>
              <a:buNone/>
            </a:pPr>
            <a:r>
              <a:rPr lang="en-GB" sz="4000" b="1">
                <a:solidFill>
                  <a:srgbClr val="00B1EC"/>
                </a:solidFill>
                <a:latin typeface="Open Sans"/>
                <a:ea typeface="Open Sans"/>
                <a:cs typeface="Open Sans"/>
                <a:sym typeface="Open Sans"/>
              </a:rPr>
              <a:t>01</a:t>
            </a:r>
            <a:endParaRPr/>
          </a:p>
        </p:txBody>
      </p:sp>
      <p:sp>
        <p:nvSpPr>
          <p:cNvPr id="873" name="Google Shape;873;p69"/>
          <p:cNvSpPr txBox="1"/>
          <p:nvPr/>
        </p:nvSpPr>
        <p:spPr>
          <a:xfrm>
            <a:off x="2748055" y="2892347"/>
            <a:ext cx="2619294" cy="417102"/>
          </a:xfrm>
          <a:prstGeom prst="rect">
            <a:avLst/>
          </a:prstGeom>
          <a:noFill/>
          <a:ln>
            <a:noFill/>
          </a:ln>
        </p:spPr>
        <p:txBody>
          <a:bodyPr spcFirstLastPara="1" wrap="square" lIns="91425" tIns="45700" rIns="91425" bIns="45700" anchor="t" anchorCtr="0">
            <a:spAutoFit/>
          </a:bodyPr>
          <a:lstStyle/>
          <a:p>
            <a:pPr marL="0" marR="0" lvl="0" indent="0" algn="ctr" rtl="0">
              <a:lnSpc>
                <a:spcPct val="49500"/>
              </a:lnSpc>
              <a:spcBef>
                <a:spcPts val="0"/>
              </a:spcBef>
              <a:spcAft>
                <a:spcPts val="0"/>
              </a:spcAft>
              <a:buNone/>
            </a:pPr>
            <a:r>
              <a:rPr lang="en-GB" sz="4000" b="1">
                <a:solidFill>
                  <a:srgbClr val="00B1EC"/>
                </a:solidFill>
                <a:latin typeface="Open Sans"/>
                <a:ea typeface="Open Sans"/>
                <a:cs typeface="Open Sans"/>
                <a:sym typeface="Open Sans"/>
              </a:rPr>
              <a:t>02</a:t>
            </a:r>
            <a:endParaRPr/>
          </a:p>
        </p:txBody>
      </p:sp>
      <p:sp>
        <p:nvSpPr>
          <p:cNvPr id="874" name="Google Shape;874;p69"/>
          <p:cNvSpPr txBox="1"/>
          <p:nvPr/>
        </p:nvSpPr>
        <p:spPr>
          <a:xfrm>
            <a:off x="7042617" y="2886237"/>
            <a:ext cx="2619294" cy="417102"/>
          </a:xfrm>
          <a:prstGeom prst="rect">
            <a:avLst/>
          </a:prstGeom>
          <a:noFill/>
          <a:ln>
            <a:noFill/>
          </a:ln>
        </p:spPr>
        <p:txBody>
          <a:bodyPr spcFirstLastPara="1" wrap="square" lIns="91425" tIns="45700" rIns="91425" bIns="45700" anchor="t" anchorCtr="0">
            <a:spAutoFit/>
          </a:bodyPr>
          <a:lstStyle/>
          <a:p>
            <a:pPr marL="0" marR="0" lvl="0" indent="0" algn="ctr" rtl="0">
              <a:lnSpc>
                <a:spcPct val="49500"/>
              </a:lnSpc>
              <a:spcBef>
                <a:spcPts val="0"/>
              </a:spcBef>
              <a:spcAft>
                <a:spcPts val="0"/>
              </a:spcAft>
              <a:buNone/>
            </a:pPr>
            <a:r>
              <a:rPr lang="en-GB" sz="4000" b="1">
                <a:solidFill>
                  <a:srgbClr val="00B1EC"/>
                </a:solidFill>
                <a:latin typeface="Open Sans"/>
                <a:ea typeface="Open Sans"/>
                <a:cs typeface="Open Sans"/>
                <a:sym typeface="Open Sans"/>
              </a:rPr>
              <a:t>03</a:t>
            </a:r>
            <a:endParaRPr/>
          </a:p>
        </p:txBody>
      </p:sp>
      <p:cxnSp>
        <p:nvCxnSpPr>
          <p:cNvPr id="875" name="Google Shape;875;p69"/>
          <p:cNvCxnSpPr/>
          <p:nvPr/>
        </p:nvCxnSpPr>
        <p:spPr>
          <a:xfrm>
            <a:off x="538485" y="3375480"/>
            <a:ext cx="2617310" cy="0"/>
          </a:xfrm>
          <a:prstGeom prst="straightConnector1">
            <a:avLst/>
          </a:prstGeom>
          <a:noFill/>
          <a:ln w="9525" cap="flat" cmpd="sng">
            <a:solidFill>
              <a:srgbClr val="002060"/>
            </a:solidFill>
            <a:prstDash val="solid"/>
            <a:miter lim="800000"/>
            <a:headEnd type="none" w="sm" len="sm"/>
            <a:tailEnd type="none" w="sm" len="sm"/>
          </a:ln>
        </p:spPr>
      </p:cxnSp>
      <p:sp>
        <p:nvSpPr>
          <p:cNvPr id="876" name="Google Shape;876;p69"/>
          <p:cNvSpPr/>
          <p:nvPr/>
        </p:nvSpPr>
        <p:spPr>
          <a:xfrm rot="5400000" flipH="1">
            <a:off x="1141070" y="2674976"/>
            <a:ext cx="45719" cy="137870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77" name="Google Shape;877;p69"/>
          <p:cNvCxnSpPr/>
          <p:nvPr/>
        </p:nvCxnSpPr>
        <p:spPr>
          <a:xfrm>
            <a:off x="3773258" y="3360898"/>
            <a:ext cx="2617310" cy="0"/>
          </a:xfrm>
          <a:prstGeom prst="straightConnector1">
            <a:avLst/>
          </a:prstGeom>
          <a:noFill/>
          <a:ln w="9525" cap="flat" cmpd="sng">
            <a:solidFill>
              <a:srgbClr val="002060"/>
            </a:solidFill>
            <a:prstDash val="solid"/>
            <a:miter lim="800000"/>
            <a:headEnd type="none" w="sm" len="sm"/>
            <a:tailEnd type="none" w="sm" len="sm"/>
          </a:ln>
        </p:spPr>
      </p:cxnSp>
      <p:sp>
        <p:nvSpPr>
          <p:cNvPr id="878" name="Google Shape;878;p69"/>
          <p:cNvSpPr/>
          <p:nvPr/>
        </p:nvSpPr>
        <p:spPr>
          <a:xfrm rot="5400000" flipH="1">
            <a:off x="4375843" y="2660394"/>
            <a:ext cx="45719" cy="137870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79" name="Google Shape;879;p69"/>
          <p:cNvCxnSpPr/>
          <p:nvPr/>
        </p:nvCxnSpPr>
        <p:spPr>
          <a:xfrm>
            <a:off x="8172543" y="3329761"/>
            <a:ext cx="2617310" cy="0"/>
          </a:xfrm>
          <a:prstGeom prst="straightConnector1">
            <a:avLst/>
          </a:prstGeom>
          <a:noFill/>
          <a:ln w="9525" cap="flat" cmpd="sng">
            <a:solidFill>
              <a:srgbClr val="002060"/>
            </a:solidFill>
            <a:prstDash val="solid"/>
            <a:miter lim="800000"/>
            <a:headEnd type="none" w="sm" len="sm"/>
            <a:tailEnd type="none" w="sm" len="sm"/>
          </a:ln>
        </p:spPr>
      </p:cxnSp>
      <p:sp>
        <p:nvSpPr>
          <p:cNvPr id="880" name="Google Shape;880;p69"/>
          <p:cNvSpPr/>
          <p:nvPr/>
        </p:nvSpPr>
        <p:spPr>
          <a:xfrm rot="5400000" flipH="1">
            <a:off x="8775128" y="2629257"/>
            <a:ext cx="45719" cy="137870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 name="Picture 22">
            <a:extLst>
              <a:ext uri="{FF2B5EF4-FFF2-40B4-BE49-F238E27FC236}">
                <a16:creationId xmlns:a16="http://schemas.microsoft.com/office/drawing/2014/main" id="{2597CC42-CF55-4F6D-BEC8-CDD6DEB88693}"/>
              </a:ext>
            </a:extLst>
          </p:cNvPr>
          <p:cNvPicPr>
            <a:picLocks noChangeAspect="1"/>
          </p:cNvPicPr>
          <p:nvPr/>
        </p:nvPicPr>
        <p:blipFill>
          <a:blip r:embed="rId4"/>
          <a:stretch>
            <a:fillRect/>
          </a:stretch>
        </p:blipFill>
        <p:spPr>
          <a:xfrm>
            <a:off x="10224247" y="256964"/>
            <a:ext cx="1391910" cy="9490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70"/>
          <p:cNvSpPr/>
          <p:nvPr/>
        </p:nvSpPr>
        <p:spPr>
          <a:xfrm>
            <a:off x="0" y="0"/>
            <a:ext cx="12191999"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887" name="Google Shape;887;p70"/>
          <p:cNvSpPr/>
          <p:nvPr/>
        </p:nvSpPr>
        <p:spPr>
          <a:xfrm>
            <a:off x="405112" y="1466504"/>
            <a:ext cx="41745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Facade (structural design pattern) </a:t>
            </a:r>
            <a:endParaRPr/>
          </a:p>
        </p:txBody>
      </p:sp>
      <p:sp>
        <p:nvSpPr>
          <p:cNvPr id="888" name="Google Shape;888;p70"/>
          <p:cNvSpPr txBox="1"/>
          <p:nvPr/>
        </p:nvSpPr>
        <p:spPr>
          <a:xfrm>
            <a:off x="405112" y="629868"/>
            <a:ext cx="589537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Modernizing legacy code base</a:t>
            </a:r>
            <a:endParaRPr/>
          </a:p>
        </p:txBody>
      </p:sp>
      <p:sp>
        <p:nvSpPr>
          <p:cNvPr id="889" name="Google Shape;889;p70"/>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890" name="Google Shape;890;p70"/>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891" name="Google Shape;891;p70"/>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rgbClr val="002060"/>
                </a:solidFill>
                <a:latin typeface="Open Sans"/>
                <a:ea typeface="Open Sans"/>
                <a:cs typeface="Open Sans"/>
                <a:sym typeface="Open Sans"/>
              </a:rPr>
              <a:t>17</a:t>
            </a:fld>
            <a:endParaRPr sz="1100" b="0" i="0">
              <a:solidFill>
                <a:srgbClr val="002060"/>
              </a:solidFill>
              <a:latin typeface="Open Sans"/>
              <a:ea typeface="Open Sans"/>
              <a:cs typeface="Open Sans"/>
              <a:sym typeface="Open Sans"/>
            </a:endParaRPr>
          </a:p>
        </p:txBody>
      </p:sp>
      <p:sp>
        <p:nvSpPr>
          <p:cNvPr id="893" name="Google Shape;893;p70"/>
          <p:cNvSpPr/>
          <p:nvPr/>
        </p:nvSpPr>
        <p:spPr>
          <a:xfrm>
            <a:off x="1172121" y="2087537"/>
            <a:ext cx="7793459" cy="609975"/>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rgbClr val="002060"/>
                </a:solidFill>
                <a:latin typeface="Open Sans Light"/>
                <a:ea typeface="Open Sans Light"/>
                <a:cs typeface="Open Sans Light"/>
                <a:sym typeface="Open Sans Light"/>
              </a:rPr>
              <a:t>Encapsulates a complex subsystem behind a simple interface. It allows us to hide much of the complexity and makes the subsystem easy to use. </a:t>
            </a:r>
            <a:endParaRPr/>
          </a:p>
        </p:txBody>
      </p:sp>
      <p:pic>
        <p:nvPicPr>
          <p:cNvPr id="894" name="Google Shape;894;p70"/>
          <p:cNvPicPr preferRelativeResize="0"/>
          <p:nvPr/>
        </p:nvPicPr>
        <p:blipFill rotWithShape="1">
          <a:blip r:embed="rId4">
            <a:alphaModFix/>
          </a:blip>
          <a:srcRect/>
          <a:stretch/>
        </p:blipFill>
        <p:spPr>
          <a:xfrm>
            <a:off x="490961" y="2163925"/>
            <a:ext cx="488950" cy="457200"/>
          </a:xfrm>
          <a:prstGeom prst="rect">
            <a:avLst/>
          </a:prstGeom>
          <a:noFill/>
          <a:ln>
            <a:noFill/>
          </a:ln>
        </p:spPr>
      </p:pic>
      <p:sp>
        <p:nvSpPr>
          <p:cNvPr id="895" name="Google Shape;895;p70"/>
          <p:cNvSpPr/>
          <p:nvPr/>
        </p:nvSpPr>
        <p:spPr>
          <a:xfrm>
            <a:off x="405112" y="3029203"/>
            <a:ext cx="243528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Common use cases:</a:t>
            </a:r>
            <a:endParaRPr/>
          </a:p>
        </p:txBody>
      </p:sp>
      <p:sp>
        <p:nvSpPr>
          <p:cNvPr id="896" name="Google Shape;896;p70"/>
          <p:cNvSpPr/>
          <p:nvPr/>
        </p:nvSpPr>
        <p:spPr>
          <a:xfrm>
            <a:off x="405112" y="3459199"/>
            <a:ext cx="7479593"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rgbClr val="002060"/>
                </a:solidFill>
                <a:latin typeface="Open Sans Light"/>
                <a:ea typeface="Open Sans Light"/>
                <a:cs typeface="Open Sans Light"/>
                <a:sym typeface="Open Sans Light"/>
              </a:rPr>
              <a:t>1. Decoupling Application code from a third-party library</a:t>
            </a:r>
            <a:endParaRPr/>
          </a:p>
        </p:txBody>
      </p:sp>
      <p:sp>
        <p:nvSpPr>
          <p:cNvPr id="897" name="Google Shape;897;p70"/>
          <p:cNvSpPr/>
          <p:nvPr/>
        </p:nvSpPr>
        <p:spPr>
          <a:xfrm>
            <a:off x="490961" y="5755896"/>
            <a:ext cx="13146980" cy="273023"/>
          </a:xfrm>
          <a:prstGeom prst="rect">
            <a:avLst/>
          </a:prstGeom>
          <a:noFill/>
          <a:ln>
            <a:noFill/>
          </a:ln>
        </p:spPr>
        <p:txBody>
          <a:bodyPr spcFirstLastPara="1" wrap="square" lIns="91425" tIns="45700" rIns="91425" bIns="45700" anchor="t" anchorCtr="0">
            <a:noAutofit/>
          </a:bodyPr>
          <a:lstStyle/>
          <a:p>
            <a:pPr marL="0" marR="0" lvl="0" indent="0" algn="l" rtl="0">
              <a:lnSpc>
                <a:spcPct val="136363"/>
              </a:lnSpc>
              <a:spcBef>
                <a:spcPts val="0"/>
              </a:spcBef>
              <a:spcAft>
                <a:spcPts val="0"/>
              </a:spcAft>
              <a:buNone/>
            </a:pPr>
            <a:r>
              <a:rPr lang="en-GB" sz="1100" b="1">
                <a:solidFill>
                  <a:srgbClr val="002060"/>
                </a:solidFill>
                <a:latin typeface="Open Sans Light"/>
                <a:ea typeface="Open Sans Light"/>
                <a:cs typeface="Open Sans Light"/>
                <a:sym typeface="Open Sans Light"/>
              </a:rPr>
              <a:t>Reference:</a:t>
            </a:r>
            <a:r>
              <a:rPr lang="en-GB" sz="1100">
                <a:solidFill>
                  <a:srgbClr val="002060"/>
                </a:solidFill>
                <a:latin typeface="Open Sans Light"/>
                <a:ea typeface="Open Sans Light"/>
                <a:cs typeface="Open Sans Light"/>
                <a:sym typeface="Open Sans Light"/>
              </a:rPr>
              <a:t> </a:t>
            </a:r>
            <a:r>
              <a:rPr lang="en-GB" sz="1100" u="sng">
                <a:solidFill>
                  <a:schemeClr val="hlink"/>
                </a:solidFill>
                <a:latin typeface="Open Sans Light"/>
                <a:ea typeface="Open Sans Light"/>
                <a:cs typeface="Open Sans Light"/>
                <a:sym typeface="Open Sans Light"/>
                <a:hlinkClick r:id="rId5"/>
              </a:rPr>
              <a:t>https://www.baeldung.com/java-facade-pattern https://levelup.gitconnected.com/3-main-use-cases-of-the-facade-design-pattern-in-enterprise-applications-aa9b290adac6 </a:t>
            </a:r>
            <a:endParaRPr sz="1400">
              <a:solidFill>
                <a:srgbClr val="002060"/>
              </a:solidFill>
              <a:latin typeface="Open Sans Light"/>
              <a:ea typeface="Open Sans Light"/>
              <a:cs typeface="Open Sans Light"/>
              <a:sym typeface="Open Sans Light"/>
            </a:endParaRPr>
          </a:p>
        </p:txBody>
      </p:sp>
      <p:grpSp>
        <p:nvGrpSpPr>
          <p:cNvPr id="898" name="Google Shape;898;p70"/>
          <p:cNvGrpSpPr/>
          <p:nvPr/>
        </p:nvGrpSpPr>
        <p:grpSpPr>
          <a:xfrm>
            <a:off x="1104913" y="4016501"/>
            <a:ext cx="9982172" cy="1522763"/>
            <a:chOff x="1086026" y="4190997"/>
            <a:chExt cx="9982172" cy="1522763"/>
          </a:xfrm>
        </p:grpSpPr>
        <p:sp>
          <p:nvSpPr>
            <p:cNvPr id="899" name="Google Shape;899;p70"/>
            <p:cNvSpPr/>
            <p:nvPr/>
          </p:nvSpPr>
          <p:spPr>
            <a:xfrm>
              <a:off x="1086026" y="4208345"/>
              <a:ext cx="1958257" cy="1505415"/>
            </a:xfrm>
            <a:prstGeom prst="roundRect">
              <a:avLst>
                <a:gd name="adj" fmla="val 16667"/>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0" name="Google Shape;900;p70"/>
            <p:cNvSpPr/>
            <p:nvPr/>
          </p:nvSpPr>
          <p:spPr>
            <a:xfrm>
              <a:off x="3457519" y="4208344"/>
              <a:ext cx="1958257" cy="1505415"/>
            </a:xfrm>
            <a:prstGeom prst="roundRect">
              <a:avLst>
                <a:gd name="adj" fmla="val 16667"/>
              </a:avLst>
            </a:prstGeom>
            <a:solidFill>
              <a:srgbClr val="3FCC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1" name="Google Shape;901;p70"/>
            <p:cNvSpPr/>
            <p:nvPr/>
          </p:nvSpPr>
          <p:spPr>
            <a:xfrm>
              <a:off x="5587402" y="4727232"/>
              <a:ext cx="959005" cy="479503"/>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2" name="Google Shape;902;p70"/>
            <p:cNvSpPr/>
            <p:nvPr/>
          </p:nvSpPr>
          <p:spPr>
            <a:xfrm>
              <a:off x="1639232" y="4766142"/>
              <a:ext cx="758283" cy="669958"/>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3" name="Google Shape;903;p70"/>
            <p:cNvSpPr/>
            <p:nvPr/>
          </p:nvSpPr>
          <p:spPr>
            <a:xfrm>
              <a:off x="1601125" y="4190997"/>
              <a:ext cx="1362321" cy="340671"/>
            </a:xfrm>
            <a:prstGeom prst="rect">
              <a:avLst/>
            </a:prstGeom>
            <a:noFill/>
            <a:ln>
              <a:noFill/>
            </a:ln>
          </p:spPr>
          <p:txBody>
            <a:bodyPr spcFirstLastPara="1" wrap="square" lIns="91425" tIns="45700" rIns="91425" bIns="45700" anchor="t" anchorCtr="0">
              <a:noAutofit/>
            </a:bodyPr>
            <a:lstStyle/>
            <a:p>
              <a:pPr marL="0" marR="0" lvl="0" indent="0" algn="l"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Application</a:t>
              </a:r>
              <a:endParaRPr sz="1100">
                <a:solidFill>
                  <a:schemeClr val="lt1"/>
                </a:solidFill>
                <a:latin typeface="Open Sans Light"/>
                <a:ea typeface="Open Sans Light"/>
                <a:cs typeface="Open Sans Light"/>
                <a:sym typeface="Open Sans Light"/>
              </a:endParaRPr>
            </a:p>
          </p:txBody>
        </p:sp>
        <p:sp>
          <p:nvSpPr>
            <p:cNvPr id="904" name="Google Shape;904;p70"/>
            <p:cNvSpPr/>
            <p:nvPr/>
          </p:nvSpPr>
          <p:spPr>
            <a:xfrm>
              <a:off x="1558050" y="4912720"/>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Class1</a:t>
              </a:r>
              <a:endParaRPr sz="1100">
                <a:solidFill>
                  <a:srgbClr val="002060"/>
                </a:solidFill>
                <a:latin typeface="Open Sans Light"/>
                <a:ea typeface="Open Sans Light"/>
                <a:cs typeface="Open Sans Light"/>
                <a:sym typeface="Open Sans Light"/>
              </a:endParaRPr>
            </a:p>
          </p:txBody>
        </p:sp>
        <p:sp>
          <p:nvSpPr>
            <p:cNvPr id="905" name="Google Shape;905;p70"/>
            <p:cNvSpPr/>
            <p:nvPr/>
          </p:nvSpPr>
          <p:spPr>
            <a:xfrm>
              <a:off x="3769661" y="4208343"/>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Third-party library</a:t>
              </a:r>
              <a:endParaRPr sz="1100">
                <a:solidFill>
                  <a:schemeClr val="lt1"/>
                </a:solidFill>
                <a:latin typeface="Open Sans Light"/>
                <a:ea typeface="Open Sans Light"/>
                <a:cs typeface="Open Sans Light"/>
                <a:sym typeface="Open Sans Light"/>
              </a:endParaRPr>
            </a:p>
          </p:txBody>
        </p:sp>
        <p:sp>
          <p:nvSpPr>
            <p:cNvPr id="906" name="Google Shape;906;p70"/>
            <p:cNvSpPr/>
            <p:nvPr/>
          </p:nvSpPr>
          <p:spPr>
            <a:xfrm>
              <a:off x="4027075" y="4610028"/>
              <a:ext cx="758283" cy="425314"/>
            </a:xfrm>
            <a:prstGeom prst="rect">
              <a:avLst/>
            </a:prstGeom>
            <a:solidFill>
              <a:srgbClr val="80E5C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7" name="Google Shape;907;p70"/>
            <p:cNvSpPr/>
            <p:nvPr/>
          </p:nvSpPr>
          <p:spPr>
            <a:xfrm>
              <a:off x="3946527" y="4642189"/>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Class1</a:t>
              </a:r>
              <a:endParaRPr sz="1100">
                <a:solidFill>
                  <a:srgbClr val="002060"/>
                </a:solidFill>
                <a:latin typeface="Open Sans Light"/>
                <a:ea typeface="Open Sans Light"/>
                <a:cs typeface="Open Sans Light"/>
                <a:sym typeface="Open Sans Light"/>
              </a:endParaRPr>
            </a:p>
          </p:txBody>
        </p:sp>
        <p:sp>
          <p:nvSpPr>
            <p:cNvPr id="908" name="Google Shape;908;p70"/>
            <p:cNvSpPr/>
            <p:nvPr/>
          </p:nvSpPr>
          <p:spPr>
            <a:xfrm>
              <a:off x="4024161" y="5129937"/>
              <a:ext cx="758283" cy="425314"/>
            </a:xfrm>
            <a:prstGeom prst="rect">
              <a:avLst/>
            </a:prstGeom>
            <a:solidFill>
              <a:srgbClr val="80E5C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9" name="Google Shape;909;p70"/>
            <p:cNvSpPr/>
            <p:nvPr/>
          </p:nvSpPr>
          <p:spPr>
            <a:xfrm>
              <a:off x="3943613" y="5162098"/>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Class2</a:t>
              </a:r>
              <a:endParaRPr sz="1100">
                <a:solidFill>
                  <a:srgbClr val="002060"/>
                </a:solidFill>
                <a:latin typeface="Open Sans Light"/>
                <a:ea typeface="Open Sans Light"/>
                <a:cs typeface="Open Sans Light"/>
                <a:sym typeface="Open Sans Light"/>
              </a:endParaRPr>
            </a:p>
          </p:txBody>
        </p:sp>
        <p:sp>
          <p:nvSpPr>
            <p:cNvPr id="910" name="Google Shape;910;p70"/>
            <p:cNvSpPr/>
            <p:nvPr/>
          </p:nvSpPr>
          <p:spPr>
            <a:xfrm>
              <a:off x="6738448" y="4208345"/>
              <a:ext cx="1958257" cy="1505415"/>
            </a:xfrm>
            <a:prstGeom prst="roundRect">
              <a:avLst>
                <a:gd name="adj" fmla="val 16667"/>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1" name="Google Shape;911;p70"/>
            <p:cNvSpPr/>
            <p:nvPr/>
          </p:nvSpPr>
          <p:spPr>
            <a:xfrm>
              <a:off x="9109941" y="4208344"/>
              <a:ext cx="1958257" cy="1505415"/>
            </a:xfrm>
            <a:prstGeom prst="roundRect">
              <a:avLst>
                <a:gd name="adj" fmla="val 16667"/>
              </a:avLst>
            </a:prstGeom>
            <a:solidFill>
              <a:srgbClr val="3FCC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2" name="Google Shape;912;p70"/>
            <p:cNvSpPr/>
            <p:nvPr/>
          </p:nvSpPr>
          <p:spPr>
            <a:xfrm>
              <a:off x="6869314" y="4868129"/>
              <a:ext cx="703456" cy="462862"/>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3" name="Google Shape;913;p70"/>
            <p:cNvSpPr/>
            <p:nvPr/>
          </p:nvSpPr>
          <p:spPr>
            <a:xfrm>
              <a:off x="7253547" y="4190997"/>
              <a:ext cx="1362321" cy="340671"/>
            </a:xfrm>
            <a:prstGeom prst="rect">
              <a:avLst/>
            </a:prstGeom>
            <a:noFill/>
            <a:ln>
              <a:noFill/>
            </a:ln>
          </p:spPr>
          <p:txBody>
            <a:bodyPr spcFirstLastPara="1" wrap="square" lIns="91425" tIns="45700" rIns="91425" bIns="45700" anchor="t" anchorCtr="0">
              <a:noAutofit/>
            </a:bodyPr>
            <a:lstStyle/>
            <a:p>
              <a:pPr marL="0" marR="0" lvl="0" indent="0" algn="l"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Application</a:t>
              </a:r>
              <a:endParaRPr sz="1100">
                <a:solidFill>
                  <a:schemeClr val="lt1"/>
                </a:solidFill>
                <a:latin typeface="Open Sans Light"/>
                <a:ea typeface="Open Sans Light"/>
                <a:cs typeface="Open Sans Light"/>
                <a:sym typeface="Open Sans Light"/>
              </a:endParaRPr>
            </a:p>
          </p:txBody>
        </p:sp>
        <p:sp>
          <p:nvSpPr>
            <p:cNvPr id="914" name="Google Shape;914;p70"/>
            <p:cNvSpPr/>
            <p:nvPr/>
          </p:nvSpPr>
          <p:spPr>
            <a:xfrm>
              <a:off x="6732535" y="4918030"/>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Class1</a:t>
              </a:r>
              <a:endParaRPr sz="1100">
                <a:solidFill>
                  <a:srgbClr val="002060"/>
                </a:solidFill>
                <a:latin typeface="Open Sans Light"/>
                <a:ea typeface="Open Sans Light"/>
                <a:cs typeface="Open Sans Light"/>
                <a:sym typeface="Open Sans Light"/>
              </a:endParaRPr>
            </a:p>
          </p:txBody>
        </p:sp>
        <p:sp>
          <p:nvSpPr>
            <p:cNvPr id="915" name="Google Shape;915;p70"/>
            <p:cNvSpPr/>
            <p:nvPr/>
          </p:nvSpPr>
          <p:spPr>
            <a:xfrm>
              <a:off x="9422083" y="4208343"/>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Third-party library</a:t>
              </a:r>
              <a:endParaRPr sz="1100">
                <a:solidFill>
                  <a:schemeClr val="lt1"/>
                </a:solidFill>
                <a:latin typeface="Open Sans Light"/>
                <a:ea typeface="Open Sans Light"/>
                <a:cs typeface="Open Sans Light"/>
                <a:sym typeface="Open Sans Light"/>
              </a:endParaRPr>
            </a:p>
          </p:txBody>
        </p:sp>
        <p:sp>
          <p:nvSpPr>
            <p:cNvPr id="916" name="Google Shape;916;p70"/>
            <p:cNvSpPr/>
            <p:nvPr/>
          </p:nvSpPr>
          <p:spPr>
            <a:xfrm>
              <a:off x="9679497" y="4610028"/>
              <a:ext cx="758283" cy="425314"/>
            </a:xfrm>
            <a:prstGeom prst="rect">
              <a:avLst/>
            </a:prstGeom>
            <a:solidFill>
              <a:srgbClr val="80E5C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7" name="Google Shape;917;p70"/>
            <p:cNvSpPr/>
            <p:nvPr/>
          </p:nvSpPr>
          <p:spPr>
            <a:xfrm>
              <a:off x="9598949" y="4642189"/>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Class1</a:t>
              </a:r>
              <a:endParaRPr sz="1100">
                <a:solidFill>
                  <a:srgbClr val="002060"/>
                </a:solidFill>
                <a:latin typeface="Open Sans Light"/>
                <a:ea typeface="Open Sans Light"/>
                <a:cs typeface="Open Sans Light"/>
                <a:sym typeface="Open Sans Light"/>
              </a:endParaRPr>
            </a:p>
          </p:txBody>
        </p:sp>
        <p:sp>
          <p:nvSpPr>
            <p:cNvPr id="918" name="Google Shape;918;p70"/>
            <p:cNvSpPr/>
            <p:nvPr/>
          </p:nvSpPr>
          <p:spPr>
            <a:xfrm>
              <a:off x="9676583" y="5129937"/>
              <a:ext cx="758283" cy="425314"/>
            </a:xfrm>
            <a:prstGeom prst="rect">
              <a:avLst/>
            </a:prstGeom>
            <a:solidFill>
              <a:srgbClr val="80E5C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9" name="Google Shape;919;p70"/>
            <p:cNvSpPr/>
            <p:nvPr/>
          </p:nvSpPr>
          <p:spPr>
            <a:xfrm>
              <a:off x="9596035" y="5162098"/>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Class2</a:t>
              </a:r>
              <a:endParaRPr sz="1100">
                <a:solidFill>
                  <a:srgbClr val="002060"/>
                </a:solidFill>
                <a:latin typeface="Open Sans Light"/>
                <a:ea typeface="Open Sans Light"/>
                <a:cs typeface="Open Sans Light"/>
                <a:sym typeface="Open Sans Light"/>
              </a:endParaRPr>
            </a:p>
          </p:txBody>
        </p:sp>
        <p:sp>
          <p:nvSpPr>
            <p:cNvPr id="920" name="Google Shape;920;p70"/>
            <p:cNvSpPr/>
            <p:nvPr/>
          </p:nvSpPr>
          <p:spPr>
            <a:xfrm>
              <a:off x="7819806" y="4861191"/>
              <a:ext cx="703456" cy="462862"/>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1" name="Google Shape;921;p70"/>
            <p:cNvSpPr/>
            <p:nvPr/>
          </p:nvSpPr>
          <p:spPr>
            <a:xfrm>
              <a:off x="7674600" y="4900825"/>
              <a:ext cx="963357" cy="330732"/>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Facade1</a:t>
              </a:r>
              <a:endParaRPr sz="1100">
                <a:solidFill>
                  <a:srgbClr val="002060"/>
                </a:solidFill>
                <a:latin typeface="Open Sans Light"/>
                <a:ea typeface="Open Sans Light"/>
                <a:cs typeface="Open Sans Light"/>
                <a:sym typeface="Open Sans Light"/>
              </a:endParaRPr>
            </a:p>
          </p:txBody>
        </p:sp>
        <p:cxnSp>
          <p:nvCxnSpPr>
            <p:cNvPr id="922" name="Google Shape;922;p70"/>
            <p:cNvCxnSpPr/>
            <p:nvPr/>
          </p:nvCxnSpPr>
          <p:spPr>
            <a:xfrm flipH="1">
              <a:off x="2397515" y="4845814"/>
              <a:ext cx="1626646" cy="15377"/>
            </a:xfrm>
            <a:prstGeom prst="straightConnector1">
              <a:avLst/>
            </a:prstGeom>
            <a:noFill/>
            <a:ln w="9525" cap="flat" cmpd="sng">
              <a:solidFill>
                <a:srgbClr val="002060"/>
              </a:solidFill>
              <a:prstDash val="solid"/>
              <a:miter lim="800000"/>
              <a:headEnd type="triangle" w="med" len="med"/>
              <a:tailEnd type="none" w="sm" len="sm"/>
            </a:ln>
          </p:spPr>
        </p:cxnSp>
        <p:cxnSp>
          <p:nvCxnSpPr>
            <p:cNvPr id="923" name="Google Shape;923;p70"/>
            <p:cNvCxnSpPr/>
            <p:nvPr/>
          </p:nvCxnSpPr>
          <p:spPr>
            <a:xfrm rot="10800000">
              <a:off x="2397515" y="5360510"/>
              <a:ext cx="1626646" cy="0"/>
            </a:xfrm>
            <a:prstGeom prst="straightConnector1">
              <a:avLst/>
            </a:prstGeom>
            <a:noFill/>
            <a:ln w="9525" cap="flat" cmpd="sng">
              <a:solidFill>
                <a:srgbClr val="002060"/>
              </a:solidFill>
              <a:prstDash val="solid"/>
              <a:miter lim="800000"/>
              <a:headEnd type="triangle" w="med" len="med"/>
              <a:tailEnd type="none" w="sm" len="sm"/>
            </a:ln>
          </p:spPr>
        </p:cxnSp>
        <p:cxnSp>
          <p:nvCxnSpPr>
            <p:cNvPr id="924" name="Google Shape;924;p70"/>
            <p:cNvCxnSpPr/>
            <p:nvPr/>
          </p:nvCxnSpPr>
          <p:spPr>
            <a:xfrm flipH="1">
              <a:off x="8523262" y="4903297"/>
              <a:ext cx="1153321" cy="9423"/>
            </a:xfrm>
            <a:prstGeom prst="straightConnector1">
              <a:avLst/>
            </a:prstGeom>
            <a:noFill/>
            <a:ln w="9525" cap="flat" cmpd="sng">
              <a:solidFill>
                <a:srgbClr val="002060"/>
              </a:solidFill>
              <a:prstDash val="solid"/>
              <a:miter lim="800000"/>
              <a:headEnd type="triangle" w="med" len="med"/>
              <a:tailEnd type="none" w="sm" len="sm"/>
            </a:ln>
          </p:spPr>
        </p:cxnSp>
        <p:cxnSp>
          <p:nvCxnSpPr>
            <p:cNvPr id="925" name="Google Shape;925;p70"/>
            <p:cNvCxnSpPr/>
            <p:nvPr/>
          </p:nvCxnSpPr>
          <p:spPr>
            <a:xfrm rot="10800000">
              <a:off x="8523262" y="5253391"/>
              <a:ext cx="1153321" cy="0"/>
            </a:xfrm>
            <a:prstGeom prst="straightConnector1">
              <a:avLst/>
            </a:prstGeom>
            <a:noFill/>
            <a:ln w="9525" cap="flat" cmpd="sng">
              <a:solidFill>
                <a:srgbClr val="002060"/>
              </a:solidFill>
              <a:prstDash val="solid"/>
              <a:miter lim="800000"/>
              <a:headEnd type="triangle" w="med" len="med"/>
              <a:tailEnd type="none" w="sm" len="sm"/>
            </a:ln>
          </p:spPr>
        </p:cxnSp>
        <p:cxnSp>
          <p:nvCxnSpPr>
            <p:cNvPr id="926" name="Google Shape;926;p70"/>
            <p:cNvCxnSpPr>
              <a:stCxn id="920" idx="1"/>
              <a:endCxn id="912" idx="3"/>
            </p:cNvCxnSpPr>
            <p:nvPr/>
          </p:nvCxnSpPr>
          <p:spPr>
            <a:xfrm flipH="1">
              <a:off x="7572906" y="5092622"/>
              <a:ext cx="246900" cy="6900"/>
            </a:xfrm>
            <a:prstGeom prst="straightConnector1">
              <a:avLst/>
            </a:prstGeom>
            <a:noFill/>
            <a:ln w="9525" cap="flat" cmpd="sng">
              <a:solidFill>
                <a:srgbClr val="002060"/>
              </a:solidFill>
              <a:prstDash val="solid"/>
              <a:miter lim="800000"/>
              <a:headEnd type="triangle" w="med" len="med"/>
              <a:tailEnd type="none" w="sm" len="sm"/>
            </a:ln>
          </p:spPr>
        </p:cxnSp>
      </p:grpSp>
      <p:pic>
        <p:nvPicPr>
          <p:cNvPr id="43" name="Picture 42">
            <a:extLst>
              <a:ext uri="{FF2B5EF4-FFF2-40B4-BE49-F238E27FC236}">
                <a16:creationId xmlns:a16="http://schemas.microsoft.com/office/drawing/2014/main" id="{C23B5FAF-139F-42D2-A64E-AC818C0C2F17}"/>
              </a:ext>
            </a:extLst>
          </p:cNvPr>
          <p:cNvPicPr>
            <a:picLocks noChangeAspect="1"/>
          </p:cNvPicPr>
          <p:nvPr/>
        </p:nvPicPr>
        <p:blipFill>
          <a:blip r:embed="rId6"/>
          <a:stretch>
            <a:fillRect/>
          </a:stretch>
        </p:blipFill>
        <p:spPr>
          <a:xfrm>
            <a:off x="10224247" y="256964"/>
            <a:ext cx="1391910" cy="9490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71"/>
          <p:cNvSpPr/>
          <p:nvPr/>
        </p:nvSpPr>
        <p:spPr>
          <a:xfrm>
            <a:off x="0" y="0"/>
            <a:ext cx="12191999"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33" name="Google Shape;933;p71"/>
          <p:cNvSpPr/>
          <p:nvPr/>
        </p:nvSpPr>
        <p:spPr>
          <a:xfrm>
            <a:off x="405112" y="1466504"/>
            <a:ext cx="99097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Facade</a:t>
            </a:r>
            <a:endParaRPr/>
          </a:p>
        </p:txBody>
      </p:sp>
      <p:sp>
        <p:nvSpPr>
          <p:cNvPr id="934" name="Google Shape;934;p71"/>
          <p:cNvSpPr txBox="1"/>
          <p:nvPr/>
        </p:nvSpPr>
        <p:spPr>
          <a:xfrm>
            <a:off x="405112" y="629868"/>
            <a:ext cx="589537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Modernizing legacy code base</a:t>
            </a:r>
            <a:endParaRPr/>
          </a:p>
        </p:txBody>
      </p:sp>
      <p:sp>
        <p:nvSpPr>
          <p:cNvPr id="935" name="Google Shape;935;p71"/>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936" name="Google Shape;936;p71"/>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937" name="Google Shape;937;p71"/>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rgbClr val="002060"/>
                </a:solidFill>
                <a:latin typeface="Open Sans"/>
                <a:ea typeface="Open Sans"/>
                <a:cs typeface="Open Sans"/>
                <a:sym typeface="Open Sans"/>
              </a:rPr>
              <a:t>18</a:t>
            </a:fld>
            <a:endParaRPr sz="1100" b="0" i="0">
              <a:solidFill>
                <a:srgbClr val="002060"/>
              </a:solidFill>
              <a:latin typeface="Open Sans"/>
              <a:ea typeface="Open Sans"/>
              <a:cs typeface="Open Sans"/>
              <a:sym typeface="Open Sans"/>
            </a:endParaRPr>
          </a:p>
        </p:txBody>
      </p:sp>
      <p:sp>
        <p:nvSpPr>
          <p:cNvPr id="939" name="Google Shape;939;p71"/>
          <p:cNvSpPr/>
          <p:nvPr/>
        </p:nvSpPr>
        <p:spPr>
          <a:xfrm>
            <a:off x="1172121" y="2500131"/>
            <a:ext cx="7793459" cy="609975"/>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rgbClr val="002060"/>
                </a:solidFill>
                <a:latin typeface="Open Sans Light"/>
                <a:ea typeface="Open Sans Light"/>
                <a:cs typeface="Open Sans Light"/>
                <a:sym typeface="Open Sans Light"/>
              </a:rPr>
              <a:t>Avoid tight coupling to legacy code. Devs can expose the legacy application functionality through a set of facades.</a:t>
            </a:r>
            <a:endParaRPr/>
          </a:p>
        </p:txBody>
      </p:sp>
      <p:pic>
        <p:nvPicPr>
          <p:cNvPr id="940" name="Google Shape;940;p71"/>
          <p:cNvPicPr preferRelativeResize="0"/>
          <p:nvPr/>
        </p:nvPicPr>
        <p:blipFill rotWithShape="1">
          <a:blip r:embed="rId4">
            <a:alphaModFix/>
          </a:blip>
          <a:srcRect/>
          <a:stretch/>
        </p:blipFill>
        <p:spPr>
          <a:xfrm>
            <a:off x="490961" y="2576519"/>
            <a:ext cx="488950" cy="457200"/>
          </a:xfrm>
          <a:prstGeom prst="rect">
            <a:avLst/>
          </a:prstGeom>
          <a:noFill/>
          <a:ln>
            <a:noFill/>
          </a:ln>
        </p:spPr>
      </p:pic>
      <p:sp>
        <p:nvSpPr>
          <p:cNvPr id="941" name="Google Shape;941;p71"/>
          <p:cNvSpPr/>
          <p:nvPr/>
        </p:nvSpPr>
        <p:spPr>
          <a:xfrm>
            <a:off x="405112" y="1909180"/>
            <a:ext cx="7479593"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rgbClr val="002060"/>
                </a:solidFill>
                <a:latin typeface="Open Sans Light"/>
                <a:ea typeface="Open Sans Light"/>
                <a:cs typeface="Open Sans Light"/>
                <a:sym typeface="Open Sans Light"/>
              </a:rPr>
              <a:t>2. Reusing legacy code in New application </a:t>
            </a:r>
            <a:endParaRPr/>
          </a:p>
        </p:txBody>
      </p:sp>
      <p:sp>
        <p:nvSpPr>
          <p:cNvPr id="942" name="Google Shape;942;p71"/>
          <p:cNvSpPr/>
          <p:nvPr/>
        </p:nvSpPr>
        <p:spPr>
          <a:xfrm>
            <a:off x="530290" y="5755896"/>
            <a:ext cx="13146980" cy="273023"/>
          </a:xfrm>
          <a:prstGeom prst="rect">
            <a:avLst/>
          </a:prstGeom>
          <a:noFill/>
          <a:ln>
            <a:noFill/>
          </a:ln>
        </p:spPr>
        <p:txBody>
          <a:bodyPr spcFirstLastPara="1" wrap="square" lIns="91425" tIns="45700" rIns="91425" bIns="45700" anchor="t" anchorCtr="0">
            <a:noAutofit/>
          </a:bodyPr>
          <a:lstStyle/>
          <a:p>
            <a:pPr marL="0" marR="0" lvl="0" indent="0" algn="l" rtl="0">
              <a:lnSpc>
                <a:spcPct val="136363"/>
              </a:lnSpc>
              <a:spcBef>
                <a:spcPts val="0"/>
              </a:spcBef>
              <a:spcAft>
                <a:spcPts val="0"/>
              </a:spcAft>
              <a:buNone/>
            </a:pPr>
            <a:r>
              <a:rPr lang="en-GB" sz="1100" b="1">
                <a:solidFill>
                  <a:srgbClr val="002060"/>
                </a:solidFill>
                <a:latin typeface="Open Sans Light"/>
                <a:ea typeface="Open Sans Light"/>
                <a:cs typeface="Open Sans Light"/>
                <a:sym typeface="Open Sans Light"/>
              </a:rPr>
              <a:t>Reference:</a:t>
            </a:r>
            <a:r>
              <a:rPr lang="en-GB" sz="1100">
                <a:solidFill>
                  <a:srgbClr val="002060"/>
                </a:solidFill>
                <a:latin typeface="Open Sans Light"/>
                <a:ea typeface="Open Sans Light"/>
                <a:cs typeface="Open Sans Light"/>
                <a:sym typeface="Open Sans Light"/>
              </a:rPr>
              <a:t> </a:t>
            </a:r>
            <a:r>
              <a:rPr lang="en-GB" sz="1100" u="sng">
                <a:solidFill>
                  <a:schemeClr val="hlink"/>
                </a:solidFill>
                <a:latin typeface="Open Sans Light"/>
                <a:ea typeface="Open Sans Light"/>
                <a:cs typeface="Open Sans Light"/>
                <a:sym typeface="Open Sans Light"/>
                <a:hlinkClick r:id="rId5"/>
              </a:rPr>
              <a:t>https://www.baeldung.com/java-facade-pattern https://levelup.gitconnected.com/3-main-use-cases-of-the-facade-design-pattern-in-enterprise-applications-aa9b290adac6 </a:t>
            </a:r>
            <a:endParaRPr sz="1400">
              <a:solidFill>
                <a:srgbClr val="002060"/>
              </a:solidFill>
              <a:latin typeface="Open Sans Light"/>
              <a:ea typeface="Open Sans Light"/>
              <a:cs typeface="Open Sans Light"/>
              <a:sym typeface="Open Sans Light"/>
            </a:endParaRPr>
          </a:p>
        </p:txBody>
      </p:sp>
      <p:grpSp>
        <p:nvGrpSpPr>
          <p:cNvPr id="943" name="Google Shape;943;p71"/>
          <p:cNvGrpSpPr/>
          <p:nvPr/>
        </p:nvGrpSpPr>
        <p:grpSpPr>
          <a:xfrm>
            <a:off x="969694" y="3390591"/>
            <a:ext cx="9982172" cy="2219646"/>
            <a:chOff x="1086026" y="4208343"/>
            <a:chExt cx="9982172" cy="2219646"/>
          </a:xfrm>
        </p:grpSpPr>
        <p:sp>
          <p:nvSpPr>
            <p:cNvPr id="944" name="Google Shape;944;p71"/>
            <p:cNvSpPr/>
            <p:nvPr/>
          </p:nvSpPr>
          <p:spPr>
            <a:xfrm>
              <a:off x="1086026" y="4208345"/>
              <a:ext cx="1958257" cy="2219644"/>
            </a:xfrm>
            <a:prstGeom prst="roundRect">
              <a:avLst>
                <a:gd name="adj" fmla="val 16667"/>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5" name="Google Shape;945;p71"/>
            <p:cNvSpPr/>
            <p:nvPr/>
          </p:nvSpPr>
          <p:spPr>
            <a:xfrm>
              <a:off x="3457519" y="4208344"/>
              <a:ext cx="1958257" cy="2219644"/>
            </a:xfrm>
            <a:prstGeom prst="roundRect">
              <a:avLst>
                <a:gd name="adj" fmla="val 16667"/>
              </a:avLst>
            </a:prstGeom>
            <a:solidFill>
              <a:srgbClr val="3FCC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6" name="Google Shape;946;p71"/>
            <p:cNvSpPr/>
            <p:nvPr/>
          </p:nvSpPr>
          <p:spPr>
            <a:xfrm>
              <a:off x="5587402" y="5184430"/>
              <a:ext cx="959005" cy="479503"/>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7" name="Google Shape;947;p71"/>
            <p:cNvSpPr/>
            <p:nvPr/>
          </p:nvSpPr>
          <p:spPr>
            <a:xfrm>
              <a:off x="1639232" y="4766142"/>
              <a:ext cx="758283" cy="487249"/>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8" name="Google Shape;948;p71"/>
            <p:cNvSpPr/>
            <p:nvPr/>
          </p:nvSpPr>
          <p:spPr>
            <a:xfrm>
              <a:off x="1356466" y="4215300"/>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New code</a:t>
              </a:r>
              <a:endParaRPr sz="1100">
                <a:solidFill>
                  <a:schemeClr val="lt1"/>
                </a:solidFill>
                <a:latin typeface="Open Sans Light"/>
                <a:ea typeface="Open Sans Light"/>
                <a:cs typeface="Open Sans Light"/>
                <a:sym typeface="Open Sans Light"/>
              </a:endParaRPr>
            </a:p>
          </p:txBody>
        </p:sp>
        <p:sp>
          <p:nvSpPr>
            <p:cNvPr id="949" name="Google Shape;949;p71"/>
            <p:cNvSpPr/>
            <p:nvPr/>
          </p:nvSpPr>
          <p:spPr>
            <a:xfrm>
              <a:off x="1558050" y="4834663"/>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Class1</a:t>
              </a:r>
              <a:endParaRPr sz="1100">
                <a:solidFill>
                  <a:srgbClr val="002060"/>
                </a:solidFill>
                <a:latin typeface="Open Sans Light"/>
                <a:ea typeface="Open Sans Light"/>
                <a:cs typeface="Open Sans Light"/>
                <a:sym typeface="Open Sans Light"/>
              </a:endParaRPr>
            </a:p>
          </p:txBody>
        </p:sp>
        <p:sp>
          <p:nvSpPr>
            <p:cNvPr id="950" name="Google Shape;950;p71"/>
            <p:cNvSpPr/>
            <p:nvPr/>
          </p:nvSpPr>
          <p:spPr>
            <a:xfrm>
              <a:off x="3769661" y="4208343"/>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Legacy code</a:t>
              </a:r>
              <a:endParaRPr sz="1100">
                <a:solidFill>
                  <a:schemeClr val="lt1"/>
                </a:solidFill>
                <a:latin typeface="Open Sans Light"/>
                <a:ea typeface="Open Sans Light"/>
                <a:cs typeface="Open Sans Light"/>
                <a:sym typeface="Open Sans Light"/>
              </a:endParaRPr>
            </a:p>
          </p:txBody>
        </p:sp>
        <p:sp>
          <p:nvSpPr>
            <p:cNvPr id="951" name="Google Shape;951;p71"/>
            <p:cNvSpPr/>
            <p:nvPr/>
          </p:nvSpPr>
          <p:spPr>
            <a:xfrm>
              <a:off x="4272399" y="4610028"/>
              <a:ext cx="758283" cy="425314"/>
            </a:xfrm>
            <a:prstGeom prst="rect">
              <a:avLst/>
            </a:prstGeom>
            <a:solidFill>
              <a:srgbClr val="80E5C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2" name="Google Shape;952;p71"/>
            <p:cNvSpPr/>
            <p:nvPr/>
          </p:nvSpPr>
          <p:spPr>
            <a:xfrm>
              <a:off x="4191851" y="4642189"/>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Class2</a:t>
              </a:r>
              <a:endParaRPr sz="1100">
                <a:solidFill>
                  <a:srgbClr val="002060"/>
                </a:solidFill>
                <a:latin typeface="Open Sans Light"/>
                <a:ea typeface="Open Sans Light"/>
                <a:cs typeface="Open Sans Light"/>
                <a:sym typeface="Open Sans Light"/>
              </a:endParaRPr>
            </a:p>
          </p:txBody>
        </p:sp>
        <p:sp>
          <p:nvSpPr>
            <p:cNvPr id="953" name="Google Shape;953;p71"/>
            <p:cNvSpPr/>
            <p:nvPr/>
          </p:nvSpPr>
          <p:spPr>
            <a:xfrm>
              <a:off x="3778836" y="5174541"/>
              <a:ext cx="758283" cy="425314"/>
            </a:xfrm>
            <a:prstGeom prst="rect">
              <a:avLst/>
            </a:prstGeom>
            <a:solidFill>
              <a:srgbClr val="80E5C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4" name="Google Shape;954;p71"/>
            <p:cNvSpPr/>
            <p:nvPr/>
          </p:nvSpPr>
          <p:spPr>
            <a:xfrm>
              <a:off x="3698288" y="5206702"/>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Class1</a:t>
              </a:r>
              <a:endParaRPr sz="1100">
                <a:solidFill>
                  <a:srgbClr val="002060"/>
                </a:solidFill>
                <a:latin typeface="Open Sans Light"/>
                <a:ea typeface="Open Sans Light"/>
                <a:cs typeface="Open Sans Light"/>
                <a:sym typeface="Open Sans Light"/>
              </a:endParaRPr>
            </a:p>
          </p:txBody>
        </p:sp>
        <p:sp>
          <p:nvSpPr>
            <p:cNvPr id="955" name="Google Shape;955;p71"/>
            <p:cNvSpPr/>
            <p:nvPr/>
          </p:nvSpPr>
          <p:spPr>
            <a:xfrm>
              <a:off x="6738448" y="4208345"/>
              <a:ext cx="1958257" cy="2219643"/>
            </a:xfrm>
            <a:prstGeom prst="roundRect">
              <a:avLst>
                <a:gd name="adj" fmla="val 16667"/>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6" name="Google Shape;956;p71"/>
            <p:cNvSpPr/>
            <p:nvPr/>
          </p:nvSpPr>
          <p:spPr>
            <a:xfrm>
              <a:off x="9109941" y="4208344"/>
              <a:ext cx="1958257" cy="2219643"/>
            </a:xfrm>
            <a:prstGeom prst="roundRect">
              <a:avLst>
                <a:gd name="adj" fmla="val 16667"/>
              </a:avLst>
            </a:prstGeom>
            <a:solidFill>
              <a:srgbClr val="3FCC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7" name="Google Shape;957;p71"/>
            <p:cNvSpPr/>
            <p:nvPr/>
          </p:nvSpPr>
          <p:spPr>
            <a:xfrm>
              <a:off x="6867911" y="4866501"/>
              <a:ext cx="703456" cy="462862"/>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8" name="Google Shape;958;p71"/>
            <p:cNvSpPr/>
            <p:nvPr/>
          </p:nvSpPr>
          <p:spPr>
            <a:xfrm>
              <a:off x="6732535" y="4918030"/>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Class1</a:t>
              </a:r>
              <a:endParaRPr sz="1100">
                <a:solidFill>
                  <a:srgbClr val="002060"/>
                </a:solidFill>
                <a:latin typeface="Open Sans Light"/>
                <a:ea typeface="Open Sans Light"/>
                <a:cs typeface="Open Sans Light"/>
                <a:sym typeface="Open Sans Light"/>
              </a:endParaRPr>
            </a:p>
          </p:txBody>
        </p:sp>
        <p:sp>
          <p:nvSpPr>
            <p:cNvPr id="959" name="Google Shape;959;p71"/>
            <p:cNvSpPr/>
            <p:nvPr/>
          </p:nvSpPr>
          <p:spPr>
            <a:xfrm>
              <a:off x="7819806" y="4861191"/>
              <a:ext cx="703456" cy="462862"/>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0" name="Google Shape;960;p71"/>
            <p:cNvSpPr/>
            <p:nvPr/>
          </p:nvSpPr>
          <p:spPr>
            <a:xfrm>
              <a:off x="7674600" y="4900825"/>
              <a:ext cx="963357" cy="330732"/>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Facade1</a:t>
              </a:r>
              <a:endParaRPr sz="1100">
                <a:solidFill>
                  <a:srgbClr val="002060"/>
                </a:solidFill>
                <a:latin typeface="Open Sans Light"/>
                <a:ea typeface="Open Sans Light"/>
                <a:cs typeface="Open Sans Light"/>
                <a:sym typeface="Open Sans Light"/>
              </a:endParaRPr>
            </a:p>
          </p:txBody>
        </p:sp>
        <p:cxnSp>
          <p:nvCxnSpPr>
            <p:cNvPr id="961" name="Google Shape;961;p71"/>
            <p:cNvCxnSpPr>
              <a:stCxn id="959" idx="1"/>
              <a:endCxn id="957" idx="3"/>
            </p:cNvCxnSpPr>
            <p:nvPr/>
          </p:nvCxnSpPr>
          <p:spPr>
            <a:xfrm flipH="1">
              <a:off x="7571406" y="5092622"/>
              <a:ext cx="248400" cy="5400"/>
            </a:xfrm>
            <a:prstGeom prst="straightConnector1">
              <a:avLst/>
            </a:prstGeom>
            <a:noFill/>
            <a:ln w="9525" cap="flat" cmpd="sng">
              <a:solidFill>
                <a:srgbClr val="002060"/>
              </a:solidFill>
              <a:prstDash val="solid"/>
              <a:miter lim="800000"/>
              <a:headEnd type="triangle" w="med" len="med"/>
              <a:tailEnd type="none" w="sm" len="sm"/>
            </a:ln>
          </p:spPr>
        </p:cxnSp>
      </p:grpSp>
      <p:sp>
        <p:nvSpPr>
          <p:cNvPr id="962" name="Google Shape;962;p71"/>
          <p:cNvSpPr/>
          <p:nvPr/>
        </p:nvSpPr>
        <p:spPr>
          <a:xfrm>
            <a:off x="6893705" y="3417282"/>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New code</a:t>
            </a:r>
            <a:endParaRPr sz="1100">
              <a:solidFill>
                <a:schemeClr val="lt1"/>
              </a:solidFill>
              <a:latin typeface="Open Sans Light"/>
              <a:ea typeface="Open Sans Light"/>
              <a:cs typeface="Open Sans Light"/>
              <a:sym typeface="Open Sans Light"/>
            </a:endParaRPr>
          </a:p>
        </p:txBody>
      </p:sp>
      <p:sp>
        <p:nvSpPr>
          <p:cNvPr id="963" name="Google Shape;963;p71"/>
          <p:cNvSpPr/>
          <p:nvPr/>
        </p:nvSpPr>
        <p:spPr>
          <a:xfrm>
            <a:off x="9262296" y="3399174"/>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Legacy code</a:t>
            </a:r>
            <a:endParaRPr sz="1100">
              <a:solidFill>
                <a:schemeClr val="lt1"/>
              </a:solidFill>
              <a:latin typeface="Open Sans Light"/>
              <a:ea typeface="Open Sans Light"/>
              <a:cs typeface="Open Sans Light"/>
              <a:sym typeface="Open Sans Light"/>
            </a:endParaRPr>
          </a:p>
        </p:txBody>
      </p:sp>
      <p:sp>
        <p:nvSpPr>
          <p:cNvPr id="964" name="Google Shape;964;p71"/>
          <p:cNvSpPr/>
          <p:nvPr/>
        </p:nvSpPr>
        <p:spPr>
          <a:xfrm>
            <a:off x="1529234" y="4701629"/>
            <a:ext cx="758283" cy="487249"/>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5" name="Google Shape;965;p71"/>
          <p:cNvSpPr/>
          <p:nvPr/>
        </p:nvSpPr>
        <p:spPr>
          <a:xfrm>
            <a:off x="1448052" y="4770150"/>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Class2</a:t>
            </a:r>
            <a:endParaRPr sz="1100">
              <a:solidFill>
                <a:srgbClr val="002060"/>
              </a:solidFill>
              <a:latin typeface="Open Sans Light"/>
              <a:ea typeface="Open Sans Light"/>
              <a:cs typeface="Open Sans Light"/>
              <a:sym typeface="Open Sans Light"/>
            </a:endParaRPr>
          </a:p>
        </p:txBody>
      </p:sp>
      <p:sp>
        <p:nvSpPr>
          <p:cNvPr id="966" name="Google Shape;966;p71"/>
          <p:cNvSpPr/>
          <p:nvPr/>
        </p:nvSpPr>
        <p:spPr>
          <a:xfrm>
            <a:off x="4141575" y="4939867"/>
            <a:ext cx="758283" cy="425314"/>
          </a:xfrm>
          <a:prstGeom prst="rect">
            <a:avLst/>
          </a:prstGeom>
          <a:solidFill>
            <a:srgbClr val="80E5C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7" name="Google Shape;967;p71"/>
          <p:cNvSpPr/>
          <p:nvPr/>
        </p:nvSpPr>
        <p:spPr>
          <a:xfrm>
            <a:off x="4061027" y="4972028"/>
            <a:ext cx="963357" cy="330732"/>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Class3</a:t>
            </a:r>
            <a:endParaRPr/>
          </a:p>
        </p:txBody>
      </p:sp>
      <p:sp>
        <p:nvSpPr>
          <p:cNvPr id="968" name="Google Shape;968;p71"/>
          <p:cNvSpPr/>
          <p:nvPr/>
        </p:nvSpPr>
        <p:spPr>
          <a:xfrm>
            <a:off x="6759016" y="4702951"/>
            <a:ext cx="703456" cy="462862"/>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9" name="Google Shape;969;p71"/>
          <p:cNvSpPr/>
          <p:nvPr/>
        </p:nvSpPr>
        <p:spPr>
          <a:xfrm>
            <a:off x="6623640" y="4754480"/>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Class2</a:t>
            </a:r>
            <a:endParaRPr sz="1100">
              <a:solidFill>
                <a:srgbClr val="002060"/>
              </a:solidFill>
              <a:latin typeface="Open Sans Light"/>
              <a:ea typeface="Open Sans Light"/>
              <a:cs typeface="Open Sans Light"/>
              <a:sym typeface="Open Sans Light"/>
            </a:endParaRPr>
          </a:p>
        </p:txBody>
      </p:sp>
      <p:sp>
        <p:nvSpPr>
          <p:cNvPr id="970" name="Google Shape;970;p71"/>
          <p:cNvSpPr/>
          <p:nvPr/>
        </p:nvSpPr>
        <p:spPr>
          <a:xfrm>
            <a:off x="7710911" y="4697641"/>
            <a:ext cx="703456" cy="462862"/>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1" name="Google Shape;971;p71"/>
          <p:cNvSpPr/>
          <p:nvPr/>
        </p:nvSpPr>
        <p:spPr>
          <a:xfrm>
            <a:off x="7565705" y="4737275"/>
            <a:ext cx="963357" cy="330732"/>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Facade2</a:t>
            </a:r>
            <a:endParaRPr sz="1100">
              <a:solidFill>
                <a:srgbClr val="002060"/>
              </a:solidFill>
              <a:latin typeface="Open Sans Light"/>
              <a:ea typeface="Open Sans Light"/>
              <a:cs typeface="Open Sans Light"/>
              <a:sym typeface="Open Sans Light"/>
            </a:endParaRPr>
          </a:p>
        </p:txBody>
      </p:sp>
      <p:cxnSp>
        <p:nvCxnSpPr>
          <p:cNvPr id="972" name="Google Shape;972;p71"/>
          <p:cNvCxnSpPr/>
          <p:nvPr/>
        </p:nvCxnSpPr>
        <p:spPr>
          <a:xfrm flipH="1">
            <a:off x="7451320" y="4917921"/>
            <a:ext cx="248439" cy="5310"/>
          </a:xfrm>
          <a:prstGeom prst="straightConnector1">
            <a:avLst/>
          </a:prstGeom>
          <a:noFill/>
          <a:ln w="9525" cap="flat" cmpd="sng">
            <a:solidFill>
              <a:srgbClr val="002060"/>
            </a:solidFill>
            <a:prstDash val="solid"/>
            <a:miter lim="800000"/>
            <a:headEnd type="triangle" w="med" len="med"/>
            <a:tailEnd type="none" w="sm" len="sm"/>
          </a:ln>
        </p:spPr>
      </p:cxnSp>
      <p:sp>
        <p:nvSpPr>
          <p:cNvPr id="973" name="Google Shape;973;p71"/>
          <p:cNvSpPr/>
          <p:nvPr/>
        </p:nvSpPr>
        <p:spPr>
          <a:xfrm>
            <a:off x="9745098" y="3849556"/>
            <a:ext cx="758283" cy="425314"/>
          </a:xfrm>
          <a:prstGeom prst="rect">
            <a:avLst/>
          </a:prstGeom>
          <a:solidFill>
            <a:srgbClr val="80E5C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4" name="Google Shape;974;p71"/>
          <p:cNvSpPr/>
          <p:nvPr/>
        </p:nvSpPr>
        <p:spPr>
          <a:xfrm>
            <a:off x="9664550" y="3881717"/>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Class2</a:t>
            </a:r>
            <a:endParaRPr sz="1100">
              <a:solidFill>
                <a:srgbClr val="002060"/>
              </a:solidFill>
              <a:latin typeface="Open Sans Light"/>
              <a:ea typeface="Open Sans Light"/>
              <a:cs typeface="Open Sans Light"/>
              <a:sym typeface="Open Sans Light"/>
            </a:endParaRPr>
          </a:p>
        </p:txBody>
      </p:sp>
      <p:sp>
        <p:nvSpPr>
          <p:cNvPr id="975" name="Google Shape;975;p71"/>
          <p:cNvSpPr/>
          <p:nvPr/>
        </p:nvSpPr>
        <p:spPr>
          <a:xfrm>
            <a:off x="9251535" y="4414069"/>
            <a:ext cx="758283" cy="425314"/>
          </a:xfrm>
          <a:prstGeom prst="rect">
            <a:avLst/>
          </a:prstGeom>
          <a:solidFill>
            <a:srgbClr val="80E5C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6" name="Google Shape;976;p71"/>
          <p:cNvSpPr/>
          <p:nvPr/>
        </p:nvSpPr>
        <p:spPr>
          <a:xfrm>
            <a:off x="9170987" y="4446230"/>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Class1</a:t>
            </a:r>
            <a:endParaRPr sz="1100">
              <a:solidFill>
                <a:srgbClr val="002060"/>
              </a:solidFill>
              <a:latin typeface="Open Sans Light"/>
              <a:ea typeface="Open Sans Light"/>
              <a:cs typeface="Open Sans Light"/>
              <a:sym typeface="Open Sans Light"/>
            </a:endParaRPr>
          </a:p>
        </p:txBody>
      </p:sp>
      <p:sp>
        <p:nvSpPr>
          <p:cNvPr id="977" name="Google Shape;977;p71"/>
          <p:cNvSpPr/>
          <p:nvPr/>
        </p:nvSpPr>
        <p:spPr>
          <a:xfrm>
            <a:off x="9745098" y="4958261"/>
            <a:ext cx="758283" cy="425314"/>
          </a:xfrm>
          <a:prstGeom prst="rect">
            <a:avLst/>
          </a:prstGeom>
          <a:solidFill>
            <a:srgbClr val="80E5C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8" name="Google Shape;978;p71"/>
          <p:cNvSpPr/>
          <p:nvPr/>
        </p:nvSpPr>
        <p:spPr>
          <a:xfrm>
            <a:off x="9664550" y="4990422"/>
            <a:ext cx="963357" cy="330732"/>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Class3</a:t>
            </a:r>
            <a:endParaRPr/>
          </a:p>
        </p:txBody>
      </p:sp>
      <p:cxnSp>
        <p:nvCxnSpPr>
          <p:cNvPr id="979" name="Google Shape;979;p71"/>
          <p:cNvCxnSpPr/>
          <p:nvPr/>
        </p:nvCxnSpPr>
        <p:spPr>
          <a:xfrm flipH="1">
            <a:off x="2405075" y="3948390"/>
            <a:ext cx="1655952" cy="216718"/>
          </a:xfrm>
          <a:prstGeom prst="straightConnector1">
            <a:avLst/>
          </a:prstGeom>
          <a:noFill/>
          <a:ln w="9525" cap="flat" cmpd="sng">
            <a:solidFill>
              <a:srgbClr val="002060"/>
            </a:solidFill>
            <a:prstDash val="solid"/>
            <a:miter lim="800000"/>
            <a:headEnd type="triangle" w="med" len="med"/>
            <a:tailEnd type="none" w="sm" len="sm"/>
          </a:ln>
        </p:spPr>
      </p:cxnSp>
      <p:cxnSp>
        <p:nvCxnSpPr>
          <p:cNvPr id="980" name="Google Shape;980;p71"/>
          <p:cNvCxnSpPr/>
          <p:nvPr/>
        </p:nvCxnSpPr>
        <p:spPr>
          <a:xfrm flipH="1">
            <a:off x="2324218" y="4582078"/>
            <a:ext cx="1257738" cy="371385"/>
          </a:xfrm>
          <a:prstGeom prst="straightConnector1">
            <a:avLst/>
          </a:prstGeom>
          <a:noFill/>
          <a:ln w="9525" cap="flat" cmpd="sng">
            <a:solidFill>
              <a:srgbClr val="002060"/>
            </a:solidFill>
            <a:prstDash val="solid"/>
            <a:miter lim="800000"/>
            <a:headEnd type="triangle" w="med" len="med"/>
            <a:tailEnd type="none" w="sm" len="sm"/>
          </a:ln>
        </p:spPr>
      </p:cxnSp>
      <p:cxnSp>
        <p:nvCxnSpPr>
          <p:cNvPr id="981" name="Google Shape;981;p71"/>
          <p:cNvCxnSpPr/>
          <p:nvPr/>
        </p:nvCxnSpPr>
        <p:spPr>
          <a:xfrm rot="10800000">
            <a:off x="2331546" y="5081994"/>
            <a:ext cx="1743973" cy="106884"/>
          </a:xfrm>
          <a:prstGeom prst="straightConnector1">
            <a:avLst/>
          </a:prstGeom>
          <a:noFill/>
          <a:ln w="9525" cap="flat" cmpd="sng">
            <a:solidFill>
              <a:srgbClr val="002060"/>
            </a:solidFill>
            <a:prstDash val="solid"/>
            <a:miter lim="800000"/>
            <a:headEnd type="triangle" w="med" len="med"/>
            <a:tailEnd type="none" w="sm" len="sm"/>
          </a:ln>
        </p:spPr>
      </p:cxnSp>
      <p:cxnSp>
        <p:nvCxnSpPr>
          <p:cNvPr id="982" name="Google Shape;982;p71"/>
          <p:cNvCxnSpPr/>
          <p:nvPr/>
        </p:nvCxnSpPr>
        <p:spPr>
          <a:xfrm flipH="1">
            <a:off x="8414367" y="4043439"/>
            <a:ext cx="1250183" cy="231431"/>
          </a:xfrm>
          <a:prstGeom prst="straightConnector1">
            <a:avLst/>
          </a:prstGeom>
          <a:noFill/>
          <a:ln w="9525" cap="flat" cmpd="sng">
            <a:solidFill>
              <a:srgbClr val="002060"/>
            </a:solidFill>
            <a:prstDash val="solid"/>
            <a:miter lim="800000"/>
            <a:headEnd type="triangle" w="med" len="med"/>
            <a:tailEnd type="none" w="sm" len="sm"/>
          </a:ln>
        </p:spPr>
      </p:cxnSp>
      <p:cxnSp>
        <p:nvCxnSpPr>
          <p:cNvPr id="983" name="Google Shape;983;p71"/>
          <p:cNvCxnSpPr>
            <a:endCxn id="970" idx="3"/>
          </p:cNvCxnSpPr>
          <p:nvPr/>
        </p:nvCxnSpPr>
        <p:spPr>
          <a:xfrm flipH="1">
            <a:off x="8414367" y="4623372"/>
            <a:ext cx="756600" cy="305700"/>
          </a:xfrm>
          <a:prstGeom prst="straightConnector1">
            <a:avLst/>
          </a:prstGeom>
          <a:noFill/>
          <a:ln w="9525" cap="flat" cmpd="sng">
            <a:solidFill>
              <a:srgbClr val="002060"/>
            </a:solidFill>
            <a:prstDash val="solid"/>
            <a:miter lim="800000"/>
            <a:headEnd type="triangle" w="med" len="med"/>
            <a:tailEnd type="none" w="sm" len="sm"/>
          </a:ln>
        </p:spPr>
      </p:cxnSp>
      <p:cxnSp>
        <p:nvCxnSpPr>
          <p:cNvPr id="984" name="Google Shape;984;p71"/>
          <p:cNvCxnSpPr/>
          <p:nvPr/>
        </p:nvCxnSpPr>
        <p:spPr>
          <a:xfrm rot="10800000">
            <a:off x="8414367" y="5017875"/>
            <a:ext cx="1279404" cy="190328"/>
          </a:xfrm>
          <a:prstGeom prst="straightConnector1">
            <a:avLst/>
          </a:prstGeom>
          <a:noFill/>
          <a:ln w="9525" cap="flat" cmpd="sng">
            <a:solidFill>
              <a:srgbClr val="002060"/>
            </a:solidFill>
            <a:prstDash val="solid"/>
            <a:miter lim="800000"/>
            <a:headEnd type="triangle" w="med" len="med"/>
            <a:tailEnd type="none" w="sm" len="sm"/>
          </a:ln>
        </p:spPr>
      </p:cxnSp>
      <p:pic>
        <p:nvPicPr>
          <p:cNvPr id="55" name="Picture 54">
            <a:extLst>
              <a:ext uri="{FF2B5EF4-FFF2-40B4-BE49-F238E27FC236}">
                <a16:creationId xmlns:a16="http://schemas.microsoft.com/office/drawing/2014/main" id="{8322F1B1-422E-43DD-ACCE-B38A065F8B98}"/>
              </a:ext>
            </a:extLst>
          </p:cNvPr>
          <p:cNvPicPr>
            <a:picLocks noChangeAspect="1"/>
          </p:cNvPicPr>
          <p:nvPr/>
        </p:nvPicPr>
        <p:blipFill>
          <a:blip r:embed="rId6"/>
          <a:stretch>
            <a:fillRect/>
          </a:stretch>
        </p:blipFill>
        <p:spPr>
          <a:xfrm>
            <a:off x="10224247" y="256964"/>
            <a:ext cx="1391910" cy="949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72"/>
          <p:cNvSpPr/>
          <p:nvPr/>
        </p:nvSpPr>
        <p:spPr>
          <a:xfrm>
            <a:off x="1" y="0"/>
            <a:ext cx="12191999"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991" name="Google Shape;991;p72"/>
          <p:cNvSpPr/>
          <p:nvPr/>
        </p:nvSpPr>
        <p:spPr>
          <a:xfrm>
            <a:off x="405112" y="1466504"/>
            <a:ext cx="99097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Facade</a:t>
            </a:r>
            <a:endParaRPr/>
          </a:p>
        </p:txBody>
      </p:sp>
      <p:sp>
        <p:nvSpPr>
          <p:cNvPr id="992" name="Google Shape;992;p72"/>
          <p:cNvSpPr txBox="1"/>
          <p:nvPr/>
        </p:nvSpPr>
        <p:spPr>
          <a:xfrm>
            <a:off x="405112" y="629868"/>
            <a:ext cx="589537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Modernizing legacy code base</a:t>
            </a:r>
            <a:endParaRPr/>
          </a:p>
        </p:txBody>
      </p:sp>
      <p:sp>
        <p:nvSpPr>
          <p:cNvPr id="993" name="Google Shape;993;p72"/>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994" name="Google Shape;994;p72"/>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995" name="Google Shape;995;p72"/>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rgbClr val="002060"/>
                </a:solidFill>
                <a:latin typeface="Open Sans"/>
                <a:ea typeface="Open Sans"/>
                <a:cs typeface="Open Sans"/>
                <a:sym typeface="Open Sans"/>
              </a:rPr>
              <a:t>19</a:t>
            </a:fld>
            <a:endParaRPr sz="1100" b="0" i="0">
              <a:solidFill>
                <a:srgbClr val="002060"/>
              </a:solidFill>
              <a:latin typeface="Open Sans"/>
              <a:ea typeface="Open Sans"/>
              <a:cs typeface="Open Sans"/>
              <a:sym typeface="Open Sans"/>
            </a:endParaRPr>
          </a:p>
        </p:txBody>
      </p:sp>
      <p:sp>
        <p:nvSpPr>
          <p:cNvPr id="997" name="Google Shape;997;p72"/>
          <p:cNvSpPr/>
          <p:nvPr/>
        </p:nvSpPr>
        <p:spPr>
          <a:xfrm>
            <a:off x="1172121" y="2611641"/>
            <a:ext cx="7793459"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rgbClr val="002060"/>
                </a:solidFill>
                <a:latin typeface="Open Sans Light"/>
                <a:ea typeface="Open Sans Light"/>
                <a:cs typeface="Open Sans Light"/>
                <a:sym typeface="Open Sans Light"/>
              </a:rPr>
              <a:t>Clients should not be forced to depend upon interfaces that they do not use. </a:t>
            </a:r>
            <a:endParaRPr/>
          </a:p>
        </p:txBody>
      </p:sp>
      <p:pic>
        <p:nvPicPr>
          <p:cNvPr id="998" name="Google Shape;998;p72"/>
          <p:cNvPicPr preferRelativeResize="0"/>
          <p:nvPr/>
        </p:nvPicPr>
        <p:blipFill rotWithShape="1">
          <a:blip r:embed="rId4">
            <a:alphaModFix/>
          </a:blip>
          <a:srcRect/>
          <a:stretch/>
        </p:blipFill>
        <p:spPr>
          <a:xfrm>
            <a:off x="490961" y="2576519"/>
            <a:ext cx="488950" cy="457200"/>
          </a:xfrm>
          <a:prstGeom prst="rect">
            <a:avLst/>
          </a:prstGeom>
          <a:noFill/>
          <a:ln>
            <a:noFill/>
          </a:ln>
        </p:spPr>
      </p:pic>
      <p:sp>
        <p:nvSpPr>
          <p:cNvPr id="999" name="Google Shape;999;p72"/>
          <p:cNvSpPr/>
          <p:nvPr/>
        </p:nvSpPr>
        <p:spPr>
          <a:xfrm>
            <a:off x="405112" y="1909180"/>
            <a:ext cx="7479593"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rgbClr val="002060"/>
                </a:solidFill>
                <a:latin typeface="Open Sans Light"/>
                <a:ea typeface="Open Sans Light"/>
                <a:cs typeface="Open Sans Light"/>
                <a:sym typeface="Open Sans Light"/>
              </a:rPr>
              <a:t>3. Fixing violations of the Interface Segregation principle </a:t>
            </a:r>
            <a:endParaRPr/>
          </a:p>
        </p:txBody>
      </p:sp>
      <p:sp>
        <p:nvSpPr>
          <p:cNvPr id="1000" name="Google Shape;1000;p72"/>
          <p:cNvSpPr/>
          <p:nvPr/>
        </p:nvSpPr>
        <p:spPr>
          <a:xfrm>
            <a:off x="490961" y="5755896"/>
            <a:ext cx="13146980" cy="273023"/>
          </a:xfrm>
          <a:prstGeom prst="rect">
            <a:avLst/>
          </a:prstGeom>
          <a:noFill/>
          <a:ln>
            <a:noFill/>
          </a:ln>
        </p:spPr>
        <p:txBody>
          <a:bodyPr spcFirstLastPara="1" wrap="square" lIns="91425" tIns="45700" rIns="91425" bIns="45700" anchor="t" anchorCtr="0">
            <a:noAutofit/>
          </a:bodyPr>
          <a:lstStyle/>
          <a:p>
            <a:pPr marL="0" marR="0" lvl="0" indent="0" algn="l" rtl="0">
              <a:lnSpc>
                <a:spcPct val="136363"/>
              </a:lnSpc>
              <a:spcBef>
                <a:spcPts val="0"/>
              </a:spcBef>
              <a:spcAft>
                <a:spcPts val="0"/>
              </a:spcAft>
              <a:buNone/>
            </a:pPr>
            <a:r>
              <a:rPr lang="en-GB" sz="1100" b="1">
                <a:solidFill>
                  <a:srgbClr val="002060"/>
                </a:solidFill>
                <a:latin typeface="Open Sans Light"/>
                <a:ea typeface="Open Sans Light"/>
                <a:cs typeface="Open Sans Light"/>
                <a:sym typeface="Open Sans Light"/>
              </a:rPr>
              <a:t>Reference:</a:t>
            </a:r>
            <a:r>
              <a:rPr lang="en-GB" sz="1100">
                <a:solidFill>
                  <a:srgbClr val="002060"/>
                </a:solidFill>
                <a:latin typeface="Open Sans Light"/>
                <a:ea typeface="Open Sans Light"/>
                <a:cs typeface="Open Sans Light"/>
                <a:sym typeface="Open Sans Light"/>
              </a:rPr>
              <a:t> </a:t>
            </a:r>
            <a:r>
              <a:rPr lang="en-GB" sz="1100" u="sng">
                <a:solidFill>
                  <a:schemeClr val="hlink"/>
                </a:solidFill>
                <a:latin typeface="Open Sans Light"/>
                <a:ea typeface="Open Sans Light"/>
                <a:cs typeface="Open Sans Light"/>
                <a:sym typeface="Open Sans Light"/>
                <a:hlinkClick r:id="rId5"/>
              </a:rPr>
              <a:t>https://www.baeldung.com/java-facade-pattern https://levelup.gitconnected.com/3-main-use-cases-of-the-facade-design-pattern-in-enterprise-applications-aa9b290adac6 </a:t>
            </a:r>
            <a:endParaRPr sz="1400">
              <a:solidFill>
                <a:srgbClr val="002060"/>
              </a:solidFill>
              <a:latin typeface="Open Sans Light"/>
              <a:ea typeface="Open Sans Light"/>
              <a:cs typeface="Open Sans Light"/>
              <a:sym typeface="Open Sans Light"/>
            </a:endParaRPr>
          </a:p>
        </p:txBody>
      </p:sp>
      <p:grpSp>
        <p:nvGrpSpPr>
          <p:cNvPr id="1001" name="Google Shape;1001;p72"/>
          <p:cNvGrpSpPr/>
          <p:nvPr/>
        </p:nvGrpSpPr>
        <p:grpSpPr>
          <a:xfrm>
            <a:off x="969694" y="3390593"/>
            <a:ext cx="9982172" cy="2219644"/>
            <a:chOff x="1086026" y="4208345"/>
            <a:chExt cx="9982172" cy="2219644"/>
          </a:xfrm>
        </p:grpSpPr>
        <p:sp>
          <p:nvSpPr>
            <p:cNvPr id="1002" name="Google Shape;1002;p72"/>
            <p:cNvSpPr/>
            <p:nvPr/>
          </p:nvSpPr>
          <p:spPr>
            <a:xfrm>
              <a:off x="1086026" y="4208345"/>
              <a:ext cx="4335370" cy="2219644"/>
            </a:xfrm>
            <a:prstGeom prst="roundRect">
              <a:avLst>
                <a:gd name="adj" fmla="val 16667"/>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72"/>
            <p:cNvSpPr/>
            <p:nvPr/>
          </p:nvSpPr>
          <p:spPr>
            <a:xfrm>
              <a:off x="5587402" y="5184430"/>
              <a:ext cx="959005" cy="479503"/>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p72"/>
            <p:cNvSpPr/>
            <p:nvPr/>
          </p:nvSpPr>
          <p:spPr>
            <a:xfrm>
              <a:off x="1639232" y="4766142"/>
              <a:ext cx="758283" cy="487249"/>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5" name="Google Shape;1005;p72"/>
            <p:cNvSpPr/>
            <p:nvPr/>
          </p:nvSpPr>
          <p:spPr>
            <a:xfrm>
              <a:off x="2438499" y="4226056"/>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Aplication</a:t>
              </a:r>
              <a:endParaRPr sz="1100">
                <a:solidFill>
                  <a:schemeClr val="lt1"/>
                </a:solidFill>
                <a:latin typeface="Open Sans Light"/>
                <a:ea typeface="Open Sans Light"/>
                <a:cs typeface="Open Sans Light"/>
                <a:sym typeface="Open Sans Light"/>
              </a:endParaRPr>
            </a:p>
          </p:txBody>
        </p:sp>
        <p:sp>
          <p:nvSpPr>
            <p:cNvPr id="1006" name="Google Shape;1006;p72"/>
            <p:cNvSpPr/>
            <p:nvPr/>
          </p:nvSpPr>
          <p:spPr>
            <a:xfrm>
              <a:off x="1558050" y="4834663"/>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Client1</a:t>
              </a:r>
              <a:endParaRPr sz="1100">
                <a:solidFill>
                  <a:srgbClr val="002060"/>
                </a:solidFill>
                <a:latin typeface="Open Sans Light"/>
                <a:ea typeface="Open Sans Light"/>
                <a:cs typeface="Open Sans Light"/>
                <a:sym typeface="Open Sans Light"/>
              </a:endParaRPr>
            </a:p>
          </p:txBody>
        </p:sp>
        <p:sp>
          <p:nvSpPr>
            <p:cNvPr id="1007" name="Google Shape;1007;p72"/>
            <p:cNvSpPr/>
            <p:nvPr/>
          </p:nvSpPr>
          <p:spPr>
            <a:xfrm>
              <a:off x="6738448" y="4208345"/>
              <a:ext cx="4329750" cy="2219643"/>
            </a:xfrm>
            <a:prstGeom prst="roundRect">
              <a:avLst>
                <a:gd name="adj" fmla="val 16667"/>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8" name="Google Shape;1008;p72"/>
            <p:cNvSpPr/>
            <p:nvPr/>
          </p:nvSpPr>
          <p:spPr>
            <a:xfrm>
              <a:off x="6867911" y="4866501"/>
              <a:ext cx="703456" cy="462862"/>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9" name="Google Shape;1009;p72"/>
            <p:cNvSpPr/>
            <p:nvPr/>
          </p:nvSpPr>
          <p:spPr>
            <a:xfrm>
              <a:off x="6732535" y="4918030"/>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Client1</a:t>
              </a:r>
              <a:endParaRPr sz="1100">
                <a:solidFill>
                  <a:srgbClr val="002060"/>
                </a:solidFill>
                <a:latin typeface="Open Sans Light"/>
                <a:ea typeface="Open Sans Light"/>
                <a:cs typeface="Open Sans Light"/>
                <a:sym typeface="Open Sans Light"/>
              </a:endParaRPr>
            </a:p>
          </p:txBody>
        </p:sp>
        <p:sp>
          <p:nvSpPr>
            <p:cNvPr id="1010" name="Google Shape;1010;p72"/>
            <p:cNvSpPr/>
            <p:nvPr/>
          </p:nvSpPr>
          <p:spPr>
            <a:xfrm>
              <a:off x="8399667" y="4861191"/>
              <a:ext cx="703456" cy="462862"/>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72"/>
            <p:cNvSpPr/>
            <p:nvPr/>
          </p:nvSpPr>
          <p:spPr>
            <a:xfrm>
              <a:off x="8254461" y="4900825"/>
              <a:ext cx="963357" cy="330732"/>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Facade1</a:t>
              </a:r>
              <a:endParaRPr sz="1100">
                <a:solidFill>
                  <a:srgbClr val="002060"/>
                </a:solidFill>
                <a:latin typeface="Open Sans Light"/>
                <a:ea typeface="Open Sans Light"/>
                <a:cs typeface="Open Sans Light"/>
                <a:sym typeface="Open Sans Light"/>
              </a:endParaRPr>
            </a:p>
          </p:txBody>
        </p:sp>
        <p:cxnSp>
          <p:nvCxnSpPr>
            <p:cNvPr id="1012" name="Google Shape;1012;p72"/>
            <p:cNvCxnSpPr>
              <a:stCxn id="1010" idx="1"/>
              <a:endCxn id="1008" idx="3"/>
            </p:cNvCxnSpPr>
            <p:nvPr/>
          </p:nvCxnSpPr>
          <p:spPr>
            <a:xfrm flipH="1">
              <a:off x="7571367" y="5092622"/>
              <a:ext cx="828300" cy="5400"/>
            </a:xfrm>
            <a:prstGeom prst="straightConnector1">
              <a:avLst/>
            </a:prstGeom>
            <a:noFill/>
            <a:ln w="9525" cap="flat" cmpd="sng">
              <a:solidFill>
                <a:srgbClr val="002060"/>
              </a:solidFill>
              <a:prstDash val="solid"/>
              <a:miter lim="800000"/>
              <a:headEnd type="triangle" w="med" len="med"/>
              <a:tailEnd type="none" w="sm" len="sm"/>
            </a:ln>
          </p:spPr>
        </p:cxnSp>
      </p:grpSp>
      <p:sp>
        <p:nvSpPr>
          <p:cNvPr id="1013" name="Google Shape;1013;p72"/>
          <p:cNvSpPr/>
          <p:nvPr/>
        </p:nvSpPr>
        <p:spPr>
          <a:xfrm>
            <a:off x="1529234" y="4701629"/>
            <a:ext cx="758283" cy="487249"/>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72"/>
          <p:cNvSpPr/>
          <p:nvPr/>
        </p:nvSpPr>
        <p:spPr>
          <a:xfrm>
            <a:off x="1448052" y="4770150"/>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Cllient2</a:t>
            </a:r>
            <a:endParaRPr sz="1100">
              <a:solidFill>
                <a:srgbClr val="002060"/>
              </a:solidFill>
              <a:latin typeface="Open Sans Light"/>
              <a:ea typeface="Open Sans Light"/>
              <a:cs typeface="Open Sans Light"/>
              <a:sym typeface="Open Sans Light"/>
            </a:endParaRPr>
          </a:p>
        </p:txBody>
      </p:sp>
      <p:sp>
        <p:nvSpPr>
          <p:cNvPr id="1015" name="Google Shape;1015;p72"/>
          <p:cNvSpPr/>
          <p:nvPr/>
        </p:nvSpPr>
        <p:spPr>
          <a:xfrm>
            <a:off x="6759016" y="4702951"/>
            <a:ext cx="703456" cy="462862"/>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6" name="Google Shape;1016;p72"/>
          <p:cNvSpPr/>
          <p:nvPr/>
        </p:nvSpPr>
        <p:spPr>
          <a:xfrm>
            <a:off x="6623640" y="4754480"/>
            <a:ext cx="96335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Client2</a:t>
            </a:r>
            <a:endParaRPr sz="1100">
              <a:solidFill>
                <a:srgbClr val="002060"/>
              </a:solidFill>
              <a:latin typeface="Open Sans Light"/>
              <a:ea typeface="Open Sans Light"/>
              <a:cs typeface="Open Sans Light"/>
              <a:sym typeface="Open Sans Light"/>
            </a:endParaRPr>
          </a:p>
        </p:txBody>
      </p:sp>
      <p:sp>
        <p:nvSpPr>
          <p:cNvPr id="1017" name="Google Shape;1017;p72"/>
          <p:cNvSpPr/>
          <p:nvPr/>
        </p:nvSpPr>
        <p:spPr>
          <a:xfrm>
            <a:off x="8290771" y="4697641"/>
            <a:ext cx="703456" cy="462862"/>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72"/>
          <p:cNvSpPr/>
          <p:nvPr/>
        </p:nvSpPr>
        <p:spPr>
          <a:xfrm>
            <a:off x="8145565" y="4737275"/>
            <a:ext cx="963357" cy="330732"/>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rgbClr val="002060"/>
                </a:solidFill>
                <a:latin typeface="Open Sans Light"/>
                <a:ea typeface="Open Sans Light"/>
                <a:cs typeface="Open Sans Light"/>
                <a:sym typeface="Open Sans Light"/>
              </a:rPr>
              <a:t>Facade2</a:t>
            </a:r>
            <a:endParaRPr sz="1100">
              <a:solidFill>
                <a:srgbClr val="002060"/>
              </a:solidFill>
              <a:latin typeface="Open Sans Light"/>
              <a:ea typeface="Open Sans Light"/>
              <a:cs typeface="Open Sans Light"/>
              <a:sym typeface="Open Sans Light"/>
            </a:endParaRPr>
          </a:p>
        </p:txBody>
      </p:sp>
      <p:cxnSp>
        <p:nvCxnSpPr>
          <p:cNvPr id="1019" name="Google Shape;1019;p72"/>
          <p:cNvCxnSpPr/>
          <p:nvPr/>
        </p:nvCxnSpPr>
        <p:spPr>
          <a:xfrm flipH="1">
            <a:off x="7452131" y="4919103"/>
            <a:ext cx="828300" cy="5310"/>
          </a:xfrm>
          <a:prstGeom prst="straightConnector1">
            <a:avLst/>
          </a:prstGeom>
          <a:noFill/>
          <a:ln w="9525" cap="flat" cmpd="sng">
            <a:solidFill>
              <a:srgbClr val="002060"/>
            </a:solidFill>
            <a:prstDash val="solid"/>
            <a:miter lim="800000"/>
            <a:headEnd type="triangle" w="med" len="med"/>
            <a:tailEnd type="none" w="sm" len="sm"/>
          </a:ln>
        </p:spPr>
      </p:cxnSp>
      <p:sp>
        <p:nvSpPr>
          <p:cNvPr id="1020" name="Google Shape;1020;p72"/>
          <p:cNvSpPr/>
          <p:nvPr/>
        </p:nvSpPr>
        <p:spPr>
          <a:xfrm>
            <a:off x="3652502" y="4182567"/>
            <a:ext cx="1014644" cy="642634"/>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1" name="Google Shape;1021;p72"/>
          <p:cNvSpPr/>
          <p:nvPr/>
        </p:nvSpPr>
        <p:spPr>
          <a:xfrm>
            <a:off x="3684488" y="4282363"/>
            <a:ext cx="963357" cy="487826"/>
          </a:xfrm>
          <a:prstGeom prst="rect">
            <a:avLst/>
          </a:prstGeom>
          <a:noFill/>
          <a:ln>
            <a:noFill/>
          </a:ln>
        </p:spPr>
        <p:txBody>
          <a:bodyPr spcFirstLastPara="1" wrap="square" lIns="91425" tIns="45700" rIns="91425" bIns="45700" anchor="t" anchorCtr="0">
            <a:noAutofit/>
          </a:bodyPr>
          <a:lstStyle/>
          <a:p>
            <a:pPr marL="0" marR="0" lvl="0" indent="0" algn="ctr" rtl="0">
              <a:lnSpc>
                <a:spcPct val="143636"/>
              </a:lnSpc>
              <a:spcBef>
                <a:spcPts val="0"/>
              </a:spcBef>
              <a:spcAft>
                <a:spcPts val="0"/>
              </a:spcAft>
              <a:buNone/>
            </a:pPr>
            <a:r>
              <a:rPr lang="en-GB" sz="1100">
                <a:solidFill>
                  <a:srgbClr val="002060"/>
                </a:solidFill>
                <a:latin typeface="Open Sans Light"/>
                <a:ea typeface="Open Sans Light"/>
                <a:cs typeface="Open Sans Light"/>
                <a:sym typeface="Open Sans Light"/>
              </a:rPr>
              <a:t>Complex</a:t>
            </a:r>
            <a:endParaRPr/>
          </a:p>
          <a:p>
            <a:pPr marL="0" marR="0" lvl="0" indent="0" algn="ctr" rtl="0">
              <a:lnSpc>
                <a:spcPct val="143636"/>
              </a:lnSpc>
              <a:spcBef>
                <a:spcPts val="0"/>
              </a:spcBef>
              <a:spcAft>
                <a:spcPts val="0"/>
              </a:spcAft>
              <a:buNone/>
            </a:pPr>
            <a:r>
              <a:rPr lang="en-GB" sz="1100">
                <a:solidFill>
                  <a:srgbClr val="002060"/>
                </a:solidFill>
                <a:latin typeface="Open Sans Light"/>
                <a:ea typeface="Open Sans Light"/>
                <a:cs typeface="Open Sans Light"/>
                <a:sym typeface="Open Sans Light"/>
              </a:rPr>
              <a:t>class</a:t>
            </a:r>
            <a:endParaRPr sz="1100">
              <a:solidFill>
                <a:srgbClr val="002060"/>
              </a:solidFill>
              <a:latin typeface="Open Sans Light"/>
              <a:ea typeface="Open Sans Light"/>
              <a:cs typeface="Open Sans Light"/>
              <a:sym typeface="Open Sans Light"/>
            </a:endParaRPr>
          </a:p>
        </p:txBody>
      </p:sp>
      <p:sp>
        <p:nvSpPr>
          <p:cNvPr id="1022" name="Google Shape;1022;p72"/>
          <p:cNvSpPr/>
          <p:nvPr/>
        </p:nvSpPr>
        <p:spPr>
          <a:xfrm>
            <a:off x="9633366" y="4182567"/>
            <a:ext cx="1014644" cy="642634"/>
          </a:xfrm>
          <a:prstGeom prst="rect">
            <a:avLst/>
          </a:prstGeom>
          <a:solidFill>
            <a:srgbClr val="89D5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72"/>
          <p:cNvSpPr/>
          <p:nvPr/>
        </p:nvSpPr>
        <p:spPr>
          <a:xfrm>
            <a:off x="9665352" y="4282363"/>
            <a:ext cx="963357" cy="487826"/>
          </a:xfrm>
          <a:prstGeom prst="rect">
            <a:avLst/>
          </a:prstGeom>
          <a:noFill/>
          <a:ln>
            <a:noFill/>
          </a:ln>
        </p:spPr>
        <p:txBody>
          <a:bodyPr spcFirstLastPara="1" wrap="square" lIns="91425" tIns="45700" rIns="91425" bIns="45700" anchor="t" anchorCtr="0">
            <a:noAutofit/>
          </a:bodyPr>
          <a:lstStyle/>
          <a:p>
            <a:pPr marL="0" marR="0" lvl="0" indent="0" algn="ctr" rtl="0">
              <a:lnSpc>
                <a:spcPct val="143636"/>
              </a:lnSpc>
              <a:spcBef>
                <a:spcPts val="0"/>
              </a:spcBef>
              <a:spcAft>
                <a:spcPts val="0"/>
              </a:spcAft>
              <a:buNone/>
            </a:pPr>
            <a:r>
              <a:rPr lang="en-GB" sz="1100">
                <a:solidFill>
                  <a:srgbClr val="002060"/>
                </a:solidFill>
                <a:latin typeface="Open Sans Light"/>
                <a:ea typeface="Open Sans Light"/>
                <a:cs typeface="Open Sans Light"/>
                <a:sym typeface="Open Sans Light"/>
              </a:rPr>
              <a:t>Complex</a:t>
            </a:r>
            <a:endParaRPr/>
          </a:p>
          <a:p>
            <a:pPr marL="0" marR="0" lvl="0" indent="0" algn="ctr" rtl="0">
              <a:lnSpc>
                <a:spcPct val="143636"/>
              </a:lnSpc>
              <a:spcBef>
                <a:spcPts val="0"/>
              </a:spcBef>
              <a:spcAft>
                <a:spcPts val="0"/>
              </a:spcAft>
              <a:buNone/>
            </a:pPr>
            <a:r>
              <a:rPr lang="en-GB" sz="1100">
                <a:solidFill>
                  <a:srgbClr val="002060"/>
                </a:solidFill>
                <a:latin typeface="Open Sans Light"/>
                <a:ea typeface="Open Sans Light"/>
                <a:cs typeface="Open Sans Light"/>
                <a:sym typeface="Open Sans Light"/>
              </a:rPr>
              <a:t>class</a:t>
            </a:r>
            <a:endParaRPr sz="1100">
              <a:solidFill>
                <a:srgbClr val="002060"/>
              </a:solidFill>
              <a:latin typeface="Open Sans Light"/>
              <a:ea typeface="Open Sans Light"/>
              <a:cs typeface="Open Sans Light"/>
              <a:sym typeface="Open Sans Light"/>
            </a:endParaRPr>
          </a:p>
        </p:txBody>
      </p:sp>
      <p:sp>
        <p:nvSpPr>
          <p:cNvPr id="1024" name="Google Shape;1024;p72"/>
          <p:cNvSpPr/>
          <p:nvPr/>
        </p:nvSpPr>
        <p:spPr>
          <a:xfrm>
            <a:off x="8105830" y="3404516"/>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Aplication</a:t>
            </a:r>
            <a:endParaRPr sz="1100">
              <a:solidFill>
                <a:schemeClr val="lt1"/>
              </a:solidFill>
              <a:latin typeface="Open Sans Light"/>
              <a:ea typeface="Open Sans Light"/>
              <a:cs typeface="Open Sans Light"/>
              <a:sym typeface="Open Sans Light"/>
            </a:endParaRPr>
          </a:p>
        </p:txBody>
      </p:sp>
      <p:cxnSp>
        <p:nvCxnSpPr>
          <p:cNvPr id="1025" name="Google Shape;1025;p72"/>
          <p:cNvCxnSpPr/>
          <p:nvPr/>
        </p:nvCxnSpPr>
        <p:spPr>
          <a:xfrm rot="10800000">
            <a:off x="2281183" y="4182567"/>
            <a:ext cx="1371319" cy="253072"/>
          </a:xfrm>
          <a:prstGeom prst="straightConnector1">
            <a:avLst/>
          </a:prstGeom>
          <a:noFill/>
          <a:ln w="9525" cap="flat" cmpd="sng">
            <a:solidFill>
              <a:srgbClr val="002060"/>
            </a:solidFill>
            <a:prstDash val="solid"/>
            <a:miter lim="800000"/>
            <a:headEnd type="triangle" w="med" len="med"/>
            <a:tailEnd type="none" w="sm" len="sm"/>
          </a:ln>
        </p:spPr>
      </p:cxnSp>
      <p:cxnSp>
        <p:nvCxnSpPr>
          <p:cNvPr id="1026" name="Google Shape;1026;p72"/>
          <p:cNvCxnSpPr>
            <a:endCxn id="1013" idx="3"/>
          </p:cNvCxnSpPr>
          <p:nvPr/>
        </p:nvCxnSpPr>
        <p:spPr>
          <a:xfrm flipH="1">
            <a:off x="2287517" y="4648254"/>
            <a:ext cx="1354500" cy="297000"/>
          </a:xfrm>
          <a:prstGeom prst="straightConnector1">
            <a:avLst/>
          </a:prstGeom>
          <a:noFill/>
          <a:ln w="9525" cap="flat" cmpd="sng">
            <a:solidFill>
              <a:srgbClr val="002060"/>
            </a:solidFill>
            <a:prstDash val="solid"/>
            <a:miter lim="800000"/>
            <a:headEnd type="triangle" w="med" len="med"/>
            <a:tailEnd type="none" w="sm" len="sm"/>
          </a:ln>
        </p:spPr>
      </p:cxnSp>
      <p:cxnSp>
        <p:nvCxnSpPr>
          <p:cNvPr id="1027" name="Google Shape;1027;p72"/>
          <p:cNvCxnSpPr/>
          <p:nvPr/>
        </p:nvCxnSpPr>
        <p:spPr>
          <a:xfrm rot="10800000">
            <a:off x="8986791" y="4270613"/>
            <a:ext cx="646575" cy="165026"/>
          </a:xfrm>
          <a:prstGeom prst="straightConnector1">
            <a:avLst/>
          </a:prstGeom>
          <a:noFill/>
          <a:ln w="9525" cap="flat" cmpd="sng">
            <a:solidFill>
              <a:srgbClr val="002060"/>
            </a:solidFill>
            <a:prstDash val="solid"/>
            <a:miter lim="800000"/>
            <a:headEnd type="triangle" w="med" len="med"/>
            <a:tailEnd type="none" w="sm" len="sm"/>
          </a:ln>
        </p:spPr>
      </p:cxnSp>
      <p:cxnSp>
        <p:nvCxnSpPr>
          <p:cNvPr id="1028" name="Google Shape;1028;p72"/>
          <p:cNvCxnSpPr/>
          <p:nvPr/>
        </p:nvCxnSpPr>
        <p:spPr>
          <a:xfrm flipH="1">
            <a:off x="8994227" y="4565002"/>
            <a:ext cx="639139" cy="402552"/>
          </a:xfrm>
          <a:prstGeom prst="straightConnector1">
            <a:avLst/>
          </a:prstGeom>
          <a:noFill/>
          <a:ln w="9525" cap="flat" cmpd="sng">
            <a:solidFill>
              <a:srgbClr val="002060"/>
            </a:solidFill>
            <a:prstDash val="solid"/>
            <a:miter lim="800000"/>
            <a:headEnd type="triangle" w="med" len="med"/>
            <a:tailEnd type="none" w="sm" len="sm"/>
          </a:ln>
        </p:spPr>
      </p:cxnSp>
      <p:pic>
        <p:nvPicPr>
          <p:cNvPr id="41" name="Picture 40">
            <a:extLst>
              <a:ext uri="{FF2B5EF4-FFF2-40B4-BE49-F238E27FC236}">
                <a16:creationId xmlns:a16="http://schemas.microsoft.com/office/drawing/2014/main" id="{286687F2-D70E-42A3-9769-CFF320CF1A27}"/>
              </a:ext>
            </a:extLst>
          </p:cNvPr>
          <p:cNvPicPr>
            <a:picLocks noChangeAspect="1"/>
          </p:cNvPicPr>
          <p:nvPr/>
        </p:nvPicPr>
        <p:blipFill>
          <a:blip r:embed="rId6"/>
          <a:stretch>
            <a:fillRect/>
          </a:stretch>
        </p:blipFill>
        <p:spPr>
          <a:xfrm>
            <a:off x="10224247" y="256964"/>
            <a:ext cx="1391910" cy="9490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5"/>
          <p:cNvSpPr txBox="1"/>
          <p:nvPr/>
        </p:nvSpPr>
        <p:spPr>
          <a:xfrm>
            <a:off x="4465088" y="2178036"/>
            <a:ext cx="4836738" cy="364139"/>
          </a:xfrm>
          <a:prstGeom prst="rect">
            <a:avLst/>
          </a:prstGeom>
          <a:noFill/>
          <a:ln>
            <a:noFill/>
          </a:ln>
        </p:spPr>
        <p:txBody>
          <a:bodyPr spcFirstLastPara="1" wrap="square" lIns="91425" tIns="45700" rIns="91425" bIns="45700" anchor="t" anchorCtr="0">
            <a:spAutoFit/>
          </a:bodyPr>
          <a:lstStyle/>
          <a:p>
            <a:pPr marL="0" marR="0" lvl="0" indent="0" algn="l" rtl="0">
              <a:lnSpc>
                <a:spcPct val="82500"/>
              </a:lnSpc>
              <a:spcBef>
                <a:spcPts val="0"/>
              </a:spcBef>
              <a:spcAft>
                <a:spcPts val="0"/>
              </a:spcAft>
              <a:buNone/>
            </a:pPr>
            <a:r>
              <a:rPr lang="en-GB" sz="2400" b="1">
                <a:solidFill>
                  <a:srgbClr val="002060"/>
                </a:solidFill>
                <a:latin typeface="Open Sans"/>
                <a:ea typeface="Open Sans"/>
                <a:cs typeface="Open Sans"/>
                <a:sym typeface="Open Sans"/>
              </a:rPr>
              <a:t>Vladimir Conev </a:t>
            </a:r>
            <a:endParaRPr/>
          </a:p>
        </p:txBody>
      </p:sp>
      <p:sp>
        <p:nvSpPr>
          <p:cNvPr id="598" name="Google Shape;598;p55"/>
          <p:cNvSpPr txBox="1"/>
          <p:nvPr/>
        </p:nvSpPr>
        <p:spPr>
          <a:xfrm>
            <a:off x="4559680" y="3020671"/>
            <a:ext cx="6167794" cy="1926128"/>
          </a:xfrm>
          <a:prstGeom prst="rect">
            <a:avLst/>
          </a:prstGeom>
          <a:noFill/>
          <a:ln>
            <a:noFill/>
          </a:ln>
        </p:spPr>
        <p:txBody>
          <a:bodyPr spcFirstLastPara="1" wrap="square" lIns="91425" tIns="45700" rIns="91425" bIns="45700" anchor="t" anchorCtr="0">
            <a:spAutoFit/>
          </a:bodyPr>
          <a:lstStyle/>
          <a:p>
            <a:pPr marL="342900" marR="0" lvl="0" indent="-342900" algn="l" rtl="0">
              <a:lnSpc>
                <a:spcPct val="99000"/>
              </a:lnSpc>
              <a:spcBef>
                <a:spcPts val="0"/>
              </a:spcBef>
              <a:spcAft>
                <a:spcPts val="0"/>
              </a:spcAft>
              <a:buClr>
                <a:srgbClr val="00B1EC"/>
              </a:buClr>
              <a:buSzPts val="2000"/>
              <a:buFont typeface="Noto Sans Symbols"/>
              <a:buChar char="▪"/>
            </a:pPr>
            <a:r>
              <a:rPr lang="en-GB" sz="2000" b="1" dirty="0">
                <a:solidFill>
                  <a:srgbClr val="002060"/>
                </a:solidFill>
                <a:latin typeface="Open Sans Light"/>
                <a:ea typeface="Open Sans Light"/>
                <a:cs typeface="Open Sans Light"/>
                <a:sym typeface="Open Sans Light"/>
              </a:rPr>
              <a:t>Technical Team Lead @</a:t>
            </a:r>
            <a:r>
              <a:rPr lang="en-GB" sz="2000" b="1" dirty="0" err="1">
                <a:solidFill>
                  <a:srgbClr val="002060"/>
                </a:solidFill>
                <a:latin typeface="Open Sans Light"/>
                <a:ea typeface="Open Sans Light"/>
                <a:cs typeface="Open Sans Light"/>
                <a:sym typeface="Open Sans Light"/>
              </a:rPr>
              <a:t>Scalefocus</a:t>
            </a:r>
            <a:endParaRPr sz="2000" b="1" dirty="0">
              <a:solidFill>
                <a:srgbClr val="002060"/>
              </a:solidFill>
              <a:latin typeface="Open Sans Light"/>
              <a:ea typeface="Open Sans Light"/>
              <a:cs typeface="Open Sans Light"/>
              <a:sym typeface="Open Sans Light"/>
            </a:endParaRPr>
          </a:p>
          <a:p>
            <a:pPr marL="628650" marR="0" lvl="0" indent="-285750" algn="l" rtl="0">
              <a:lnSpc>
                <a:spcPct val="123749"/>
              </a:lnSpc>
              <a:spcBef>
                <a:spcPts val="600"/>
              </a:spcBef>
              <a:spcAft>
                <a:spcPts val="0"/>
              </a:spcAft>
              <a:buClr>
                <a:srgbClr val="002060"/>
              </a:buClr>
              <a:buSzPts val="1600"/>
              <a:buFont typeface="Arial"/>
              <a:buChar char="•"/>
            </a:pPr>
            <a:r>
              <a:rPr lang="en-GB" sz="1600" u="sng" dirty="0">
                <a:solidFill>
                  <a:schemeClr val="hlink"/>
                </a:solidFill>
                <a:latin typeface="Open Sans Light"/>
                <a:ea typeface="Open Sans Light"/>
                <a:cs typeface="Open Sans Light"/>
                <a:sym typeface="Open Sans Light"/>
                <a:hlinkClick r:id="rId3"/>
              </a:rPr>
              <a:t>https://twitter.com/vladimirconev</a:t>
            </a:r>
            <a:endParaRPr sz="1600" dirty="0">
              <a:solidFill>
                <a:srgbClr val="002060"/>
              </a:solidFill>
              <a:latin typeface="Open Sans Light"/>
              <a:ea typeface="Open Sans Light"/>
              <a:cs typeface="Open Sans Light"/>
              <a:sym typeface="Open Sans Light"/>
            </a:endParaRPr>
          </a:p>
          <a:p>
            <a:pPr marL="628650" marR="0" lvl="0" indent="-285750" algn="l" rtl="0">
              <a:lnSpc>
                <a:spcPct val="123749"/>
              </a:lnSpc>
              <a:spcBef>
                <a:spcPts val="600"/>
              </a:spcBef>
              <a:spcAft>
                <a:spcPts val="0"/>
              </a:spcAft>
              <a:buClr>
                <a:srgbClr val="002060"/>
              </a:buClr>
              <a:buSzPts val="1600"/>
              <a:buFont typeface="Arial"/>
              <a:buChar char="•"/>
            </a:pPr>
            <a:r>
              <a:rPr lang="en-GB" sz="1600" u="sng" dirty="0">
                <a:solidFill>
                  <a:schemeClr val="hlink"/>
                </a:solidFill>
                <a:latin typeface="Open Sans Light"/>
                <a:ea typeface="Open Sans Light"/>
                <a:cs typeface="Open Sans Light"/>
                <a:sym typeface="Open Sans Light"/>
                <a:hlinkClick r:id="rId4"/>
              </a:rPr>
              <a:t>https://github.com/vladimirconev </a:t>
            </a:r>
            <a:r>
              <a:rPr lang="en-GB" sz="1600" dirty="0">
                <a:solidFill>
                  <a:srgbClr val="002060"/>
                </a:solidFill>
                <a:latin typeface="Open Sans Light"/>
                <a:ea typeface="Open Sans Light"/>
                <a:cs typeface="Open Sans Light"/>
                <a:sym typeface="Open Sans Light"/>
              </a:rPr>
              <a:t> </a:t>
            </a:r>
            <a:endParaRPr dirty="0"/>
          </a:p>
          <a:p>
            <a:pPr marL="628650" marR="0" lvl="0" indent="-285750" algn="l" rtl="0">
              <a:lnSpc>
                <a:spcPct val="123749"/>
              </a:lnSpc>
              <a:spcBef>
                <a:spcPts val="600"/>
              </a:spcBef>
              <a:spcAft>
                <a:spcPts val="0"/>
              </a:spcAft>
              <a:buClr>
                <a:srgbClr val="002060"/>
              </a:buClr>
              <a:buSzPts val="1600"/>
              <a:buFont typeface="Arial"/>
              <a:buChar char="•"/>
            </a:pPr>
            <a:r>
              <a:rPr lang="en-GB" sz="1600" dirty="0">
                <a:solidFill>
                  <a:srgbClr val="002060"/>
                </a:solidFill>
                <a:latin typeface="Open Sans Light"/>
                <a:ea typeface="Open Sans Light"/>
                <a:cs typeface="Open Sans Light"/>
                <a:sym typeface="Open Sans Light"/>
              </a:rPr>
              <a:t>conev.vladimir@gmail.com</a:t>
            </a:r>
            <a:endParaRPr sz="1600" dirty="0">
              <a:solidFill>
                <a:srgbClr val="002060"/>
              </a:solidFill>
              <a:latin typeface="Open Sans Light"/>
              <a:ea typeface="Open Sans Light"/>
              <a:cs typeface="Open Sans Light"/>
              <a:sym typeface="Open Sans Light"/>
            </a:endParaRPr>
          </a:p>
          <a:p>
            <a:pPr marL="628650" marR="0" lvl="0" indent="-285750" algn="l" rtl="0">
              <a:lnSpc>
                <a:spcPct val="123749"/>
              </a:lnSpc>
              <a:spcBef>
                <a:spcPts val="600"/>
              </a:spcBef>
              <a:spcAft>
                <a:spcPts val="0"/>
              </a:spcAft>
              <a:buClr>
                <a:srgbClr val="002060"/>
              </a:buClr>
              <a:buSzPts val="1600"/>
              <a:buFont typeface="Arial"/>
              <a:buChar char="•"/>
            </a:pPr>
            <a:r>
              <a:rPr lang="en-GB" sz="1600" dirty="0">
                <a:solidFill>
                  <a:srgbClr val="002060"/>
                </a:solidFill>
                <a:latin typeface="Open Sans Light"/>
                <a:ea typeface="Open Sans Light"/>
                <a:cs typeface="Open Sans Light"/>
                <a:sym typeface="Open Sans Light"/>
              </a:rPr>
              <a:t>vladimir.conev@scalefocus.com </a:t>
            </a:r>
            <a:endParaRPr dirty="0"/>
          </a:p>
        </p:txBody>
      </p:sp>
      <p:sp>
        <p:nvSpPr>
          <p:cNvPr id="599" name="Google Shape;599;p55"/>
          <p:cNvSpPr txBox="1"/>
          <p:nvPr/>
        </p:nvSpPr>
        <p:spPr>
          <a:xfrm>
            <a:off x="405113" y="629868"/>
            <a:ext cx="11211044"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dirty="0">
                <a:solidFill>
                  <a:srgbClr val="002060"/>
                </a:solidFill>
                <a:latin typeface="Open Sans"/>
                <a:ea typeface="Open Sans"/>
                <a:cs typeface="Open Sans"/>
                <a:sym typeface="Open Sans"/>
              </a:rPr>
              <a:t>Who am I ?</a:t>
            </a:r>
            <a:endParaRPr sz="3000" b="1" dirty="0">
              <a:solidFill>
                <a:srgbClr val="002060"/>
              </a:solidFill>
              <a:latin typeface="Open Sans"/>
              <a:ea typeface="Open Sans"/>
              <a:cs typeface="Open Sans"/>
              <a:sym typeface="Open Sans"/>
            </a:endParaRPr>
          </a:p>
        </p:txBody>
      </p:sp>
      <p:sp>
        <p:nvSpPr>
          <p:cNvPr id="600" name="Google Shape;600;p55"/>
          <p:cNvSpPr txBox="1"/>
          <p:nvPr/>
        </p:nvSpPr>
        <p:spPr>
          <a:xfrm>
            <a:off x="405111" y="275625"/>
            <a:ext cx="457247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cxnSp>
        <p:nvCxnSpPr>
          <p:cNvPr id="602" name="Google Shape;602;p55"/>
          <p:cNvCxnSpPr/>
          <p:nvPr/>
        </p:nvCxnSpPr>
        <p:spPr>
          <a:xfrm>
            <a:off x="4559680" y="2714026"/>
            <a:ext cx="5853444" cy="0"/>
          </a:xfrm>
          <a:prstGeom prst="straightConnector1">
            <a:avLst/>
          </a:prstGeom>
          <a:noFill/>
          <a:ln w="12700" cap="flat" cmpd="sng">
            <a:solidFill>
              <a:srgbClr val="002060"/>
            </a:solidFill>
            <a:prstDash val="solid"/>
            <a:miter lim="800000"/>
            <a:headEnd type="none" w="sm" len="sm"/>
            <a:tailEnd type="none" w="sm" len="sm"/>
          </a:ln>
        </p:spPr>
      </p:cxnSp>
      <p:pic>
        <p:nvPicPr>
          <p:cNvPr id="603" name="Google Shape;603;p55" descr="A person smiling for the camera&#10;&#10;Description automatically generated with medium confidence"/>
          <p:cNvPicPr preferRelativeResize="0"/>
          <p:nvPr/>
        </p:nvPicPr>
        <p:blipFill rotWithShape="1">
          <a:blip r:embed="rId5">
            <a:alphaModFix/>
          </a:blip>
          <a:srcRect/>
          <a:stretch/>
        </p:blipFill>
        <p:spPr>
          <a:xfrm>
            <a:off x="491821" y="1712920"/>
            <a:ext cx="3645955" cy="3645955"/>
          </a:xfrm>
          <a:prstGeom prst="roundRect">
            <a:avLst>
              <a:gd name="adj" fmla="val 6487"/>
            </a:avLst>
          </a:prstGeom>
          <a:noFill/>
          <a:ln>
            <a:noFill/>
          </a:ln>
        </p:spPr>
      </p:pic>
      <p:pic>
        <p:nvPicPr>
          <p:cNvPr id="10" name="Picture 9">
            <a:extLst>
              <a:ext uri="{FF2B5EF4-FFF2-40B4-BE49-F238E27FC236}">
                <a16:creationId xmlns:a16="http://schemas.microsoft.com/office/drawing/2014/main" id="{1A9CD775-4330-4390-8E63-F76172CF10D4}"/>
              </a:ext>
            </a:extLst>
          </p:cNvPr>
          <p:cNvPicPr>
            <a:picLocks noChangeAspect="1"/>
          </p:cNvPicPr>
          <p:nvPr/>
        </p:nvPicPr>
        <p:blipFill>
          <a:blip r:embed="rId6"/>
          <a:stretch>
            <a:fillRect/>
          </a:stretch>
        </p:blipFill>
        <p:spPr>
          <a:xfrm>
            <a:off x="10224247" y="256964"/>
            <a:ext cx="1391910" cy="9490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73"/>
          <p:cNvSpPr/>
          <p:nvPr/>
        </p:nvSpPr>
        <p:spPr>
          <a:xfrm>
            <a:off x="405112" y="1466504"/>
            <a:ext cx="25747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Strangler Fig pattern</a:t>
            </a:r>
            <a:endParaRPr/>
          </a:p>
        </p:txBody>
      </p:sp>
      <p:sp>
        <p:nvSpPr>
          <p:cNvPr id="1035" name="Google Shape;1035;p73"/>
          <p:cNvSpPr txBox="1"/>
          <p:nvPr/>
        </p:nvSpPr>
        <p:spPr>
          <a:xfrm>
            <a:off x="405112" y="629868"/>
            <a:ext cx="589537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Modernizing legacy code base</a:t>
            </a:r>
            <a:endParaRPr/>
          </a:p>
        </p:txBody>
      </p:sp>
      <p:sp>
        <p:nvSpPr>
          <p:cNvPr id="1036" name="Google Shape;1036;p73"/>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1037" name="Google Shape;1037;p73"/>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1038" name="Google Shape;1038;p73"/>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rgbClr val="002060"/>
                </a:solidFill>
                <a:latin typeface="Open Sans"/>
                <a:ea typeface="Open Sans"/>
                <a:cs typeface="Open Sans"/>
                <a:sym typeface="Open Sans"/>
              </a:rPr>
              <a:t>20</a:t>
            </a:fld>
            <a:endParaRPr sz="1100" b="0" i="0">
              <a:solidFill>
                <a:srgbClr val="002060"/>
              </a:solidFill>
              <a:latin typeface="Open Sans"/>
              <a:ea typeface="Open Sans"/>
              <a:cs typeface="Open Sans"/>
              <a:sym typeface="Open Sans"/>
            </a:endParaRPr>
          </a:p>
        </p:txBody>
      </p:sp>
      <p:pic>
        <p:nvPicPr>
          <p:cNvPr id="1040" name="Google Shape;1040;p73"/>
          <p:cNvPicPr preferRelativeResize="0"/>
          <p:nvPr/>
        </p:nvPicPr>
        <p:blipFill rotWithShape="1">
          <a:blip r:embed="rId4">
            <a:alphaModFix/>
          </a:blip>
          <a:srcRect/>
          <a:stretch/>
        </p:blipFill>
        <p:spPr>
          <a:xfrm>
            <a:off x="490960" y="1962912"/>
            <a:ext cx="11295927" cy="4094038"/>
          </a:xfrm>
          <a:prstGeom prst="rect">
            <a:avLst/>
          </a:prstGeom>
          <a:noFill/>
          <a:ln>
            <a:noFill/>
          </a:ln>
        </p:spPr>
      </p:pic>
      <p:sp>
        <p:nvSpPr>
          <p:cNvPr id="1041" name="Google Shape;1041;p73"/>
          <p:cNvSpPr txBox="1"/>
          <p:nvPr/>
        </p:nvSpPr>
        <p:spPr>
          <a:xfrm>
            <a:off x="2657146" y="6245191"/>
            <a:ext cx="8037300" cy="353913"/>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2"/>
              </a:buClr>
              <a:buSzPts val="1100"/>
              <a:buFont typeface="Open Sans"/>
              <a:buNone/>
            </a:pPr>
            <a:r>
              <a:rPr lang="en-GB" sz="1100">
                <a:solidFill>
                  <a:schemeClr val="dk2"/>
                </a:solidFill>
                <a:latin typeface="Open Sans"/>
                <a:ea typeface="Open Sans"/>
                <a:cs typeface="Open Sans"/>
                <a:sym typeface="Open Sans"/>
              </a:rPr>
              <a:t>Reference</a:t>
            </a:r>
            <a:r>
              <a:rPr lang="en-GB" sz="1100">
                <a:solidFill>
                  <a:schemeClr val="dk1"/>
                </a:solidFill>
                <a:latin typeface="Open Sans"/>
                <a:ea typeface="Open Sans"/>
                <a:cs typeface="Open Sans"/>
                <a:sym typeface="Open Sans"/>
              </a:rPr>
              <a:t> </a:t>
            </a:r>
            <a:r>
              <a:rPr lang="en-GB" sz="1100" u="sng">
                <a:solidFill>
                  <a:schemeClr val="hlink"/>
                </a:solidFill>
                <a:latin typeface="Open Sans"/>
                <a:ea typeface="Open Sans"/>
                <a:cs typeface="Open Sans"/>
                <a:sym typeface="Open Sans"/>
                <a:hlinkClick r:id="rId5"/>
              </a:rPr>
              <a:t>https://www.science.org/content/article/being-strangled-may-save-tree-s-life</a:t>
            </a:r>
            <a:r>
              <a:rPr lang="en-GB" sz="1100">
                <a:solidFill>
                  <a:schemeClr val="dk1"/>
                </a:solidFill>
                <a:latin typeface="Open Sans"/>
                <a:ea typeface="Open Sans"/>
                <a:cs typeface="Open Sans"/>
                <a:sym typeface="Open Sans"/>
              </a:rPr>
              <a:t> </a:t>
            </a:r>
            <a:endParaRPr sz="1100">
              <a:solidFill>
                <a:schemeClr val="dk1"/>
              </a:solidFill>
              <a:latin typeface="Open Sans"/>
              <a:ea typeface="Open Sans"/>
              <a:cs typeface="Open Sans"/>
              <a:sym typeface="Open Sans"/>
            </a:endParaRPr>
          </a:p>
        </p:txBody>
      </p:sp>
      <p:pic>
        <p:nvPicPr>
          <p:cNvPr id="10" name="Picture 9">
            <a:extLst>
              <a:ext uri="{FF2B5EF4-FFF2-40B4-BE49-F238E27FC236}">
                <a16:creationId xmlns:a16="http://schemas.microsoft.com/office/drawing/2014/main" id="{5BF77F21-A3D3-481D-8A59-3ADDB85BEB23}"/>
              </a:ext>
            </a:extLst>
          </p:cNvPr>
          <p:cNvPicPr>
            <a:picLocks noChangeAspect="1"/>
          </p:cNvPicPr>
          <p:nvPr/>
        </p:nvPicPr>
        <p:blipFill>
          <a:blip r:embed="rId6"/>
          <a:stretch>
            <a:fillRect/>
          </a:stretch>
        </p:blipFill>
        <p:spPr>
          <a:xfrm>
            <a:off x="10224247" y="256964"/>
            <a:ext cx="1391910" cy="9490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74"/>
          <p:cNvSpPr/>
          <p:nvPr/>
        </p:nvSpPr>
        <p:spPr>
          <a:xfrm>
            <a:off x="1" y="0"/>
            <a:ext cx="12191999"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1048" name="Google Shape;1048;p74"/>
          <p:cNvSpPr/>
          <p:nvPr/>
        </p:nvSpPr>
        <p:spPr>
          <a:xfrm>
            <a:off x="405112" y="1466504"/>
            <a:ext cx="25747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Strangler Fig pattern</a:t>
            </a:r>
            <a:endParaRPr/>
          </a:p>
        </p:txBody>
      </p:sp>
      <p:sp>
        <p:nvSpPr>
          <p:cNvPr id="1049" name="Google Shape;1049;p74"/>
          <p:cNvSpPr txBox="1"/>
          <p:nvPr/>
        </p:nvSpPr>
        <p:spPr>
          <a:xfrm>
            <a:off x="405112" y="629868"/>
            <a:ext cx="589537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Modernizing legacy code base</a:t>
            </a:r>
            <a:endParaRPr/>
          </a:p>
        </p:txBody>
      </p:sp>
      <p:sp>
        <p:nvSpPr>
          <p:cNvPr id="1050" name="Google Shape;1050;p74"/>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1051" name="Google Shape;1051;p74"/>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1052" name="Google Shape;1052;p74"/>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rgbClr val="002060"/>
                </a:solidFill>
                <a:latin typeface="Open Sans"/>
                <a:ea typeface="Open Sans"/>
                <a:cs typeface="Open Sans"/>
                <a:sym typeface="Open Sans"/>
              </a:rPr>
              <a:t>21</a:t>
            </a:fld>
            <a:endParaRPr sz="1100" b="0" i="0">
              <a:solidFill>
                <a:srgbClr val="002060"/>
              </a:solidFill>
              <a:latin typeface="Open Sans"/>
              <a:ea typeface="Open Sans"/>
              <a:cs typeface="Open Sans"/>
              <a:sym typeface="Open Sans"/>
            </a:endParaRPr>
          </a:p>
        </p:txBody>
      </p:sp>
      <p:sp>
        <p:nvSpPr>
          <p:cNvPr id="1054" name="Google Shape;1054;p74"/>
          <p:cNvSpPr/>
          <p:nvPr/>
        </p:nvSpPr>
        <p:spPr>
          <a:xfrm>
            <a:off x="1172122" y="2159456"/>
            <a:ext cx="4133198" cy="879280"/>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rgbClr val="002060"/>
                </a:solidFill>
                <a:latin typeface="Open Sans Light"/>
                <a:ea typeface="Open Sans Light"/>
                <a:cs typeface="Open Sans Light"/>
                <a:sym typeface="Open Sans Light"/>
              </a:rPr>
              <a:t>Incrementally migrate a legacy system by gradually replacing specific pieces of functionality with new applications and services. </a:t>
            </a:r>
            <a:endParaRPr/>
          </a:p>
        </p:txBody>
      </p:sp>
      <p:pic>
        <p:nvPicPr>
          <p:cNvPr id="1055" name="Google Shape;1055;p74"/>
          <p:cNvPicPr preferRelativeResize="0"/>
          <p:nvPr/>
        </p:nvPicPr>
        <p:blipFill rotWithShape="1">
          <a:blip r:embed="rId4">
            <a:alphaModFix/>
          </a:blip>
          <a:srcRect/>
          <a:stretch/>
        </p:blipFill>
        <p:spPr>
          <a:xfrm>
            <a:off x="490961" y="2342963"/>
            <a:ext cx="488950" cy="457200"/>
          </a:xfrm>
          <a:prstGeom prst="rect">
            <a:avLst/>
          </a:prstGeom>
          <a:noFill/>
          <a:ln>
            <a:noFill/>
          </a:ln>
        </p:spPr>
      </p:pic>
      <p:sp>
        <p:nvSpPr>
          <p:cNvPr id="1056" name="Google Shape;1056;p74"/>
          <p:cNvSpPr/>
          <p:nvPr/>
        </p:nvSpPr>
        <p:spPr>
          <a:xfrm>
            <a:off x="490961" y="5561602"/>
            <a:ext cx="11385088" cy="465384"/>
          </a:xfrm>
          <a:prstGeom prst="rect">
            <a:avLst/>
          </a:prstGeom>
          <a:noFill/>
          <a:ln>
            <a:noFill/>
          </a:ln>
        </p:spPr>
        <p:txBody>
          <a:bodyPr spcFirstLastPara="1" wrap="square" lIns="91425" tIns="45700" rIns="91425" bIns="45700" anchor="t" anchorCtr="0">
            <a:noAutofit/>
          </a:bodyPr>
          <a:lstStyle/>
          <a:p>
            <a:pPr marL="0" marR="0" lvl="0" indent="0" algn="l" rtl="0">
              <a:lnSpc>
                <a:spcPct val="136363"/>
              </a:lnSpc>
              <a:spcBef>
                <a:spcPts val="0"/>
              </a:spcBef>
              <a:spcAft>
                <a:spcPts val="0"/>
              </a:spcAft>
              <a:buNone/>
            </a:pPr>
            <a:r>
              <a:rPr lang="en-GB" sz="1100" b="1">
                <a:solidFill>
                  <a:srgbClr val="002060"/>
                </a:solidFill>
                <a:latin typeface="Open Sans Light"/>
                <a:ea typeface="Open Sans Light"/>
                <a:cs typeface="Open Sans Light"/>
                <a:sym typeface="Open Sans Light"/>
              </a:rPr>
              <a:t>Reference:</a:t>
            </a:r>
            <a:r>
              <a:rPr lang="en-GB" sz="1100">
                <a:solidFill>
                  <a:srgbClr val="002060"/>
                </a:solidFill>
                <a:latin typeface="Open Sans Light"/>
                <a:ea typeface="Open Sans Light"/>
                <a:cs typeface="Open Sans Light"/>
                <a:sym typeface="Open Sans Light"/>
              </a:rPr>
              <a:t> </a:t>
            </a:r>
            <a:r>
              <a:rPr lang="en-GB" sz="1100" u="sng">
                <a:solidFill>
                  <a:schemeClr val="hlink"/>
                </a:solidFill>
                <a:latin typeface="Open Sans Light"/>
                <a:ea typeface="Open Sans Light"/>
                <a:cs typeface="Open Sans Light"/>
                <a:sym typeface="Open Sans Light"/>
                <a:hlinkClick r:id="rId5"/>
              </a:rPr>
              <a:t>https://docs.microsoft.com/en-us/azure/architecture/patterns/strangler-fig https://paulhammant.com/2013/07/14/legacy-application-strangulation-case-studies/ </a:t>
            </a:r>
            <a:r>
              <a:rPr lang="en-GB" sz="1100" u="sng">
                <a:solidFill>
                  <a:schemeClr val="hlink"/>
                </a:solidFill>
                <a:latin typeface="Open Sans Light"/>
                <a:ea typeface="Open Sans Light"/>
                <a:cs typeface="Open Sans Light"/>
                <a:sym typeface="Open Sans Light"/>
                <a:hlinkClick r:id="rId6"/>
              </a:rPr>
              <a:t>https://martinfowler.com/bliki/StranglerFigApplication.html </a:t>
            </a:r>
            <a:endParaRPr sz="1400">
              <a:solidFill>
                <a:srgbClr val="002060"/>
              </a:solidFill>
              <a:latin typeface="Open Sans Light"/>
              <a:ea typeface="Open Sans Light"/>
              <a:cs typeface="Open Sans Light"/>
              <a:sym typeface="Open Sans Light"/>
            </a:endParaRPr>
          </a:p>
        </p:txBody>
      </p:sp>
      <p:sp>
        <p:nvSpPr>
          <p:cNvPr id="1057" name="Google Shape;1057;p74"/>
          <p:cNvSpPr/>
          <p:nvPr/>
        </p:nvSpPr>
        <p:spPr>
          <a:xfrm>
            <a:off x="6837465" y="2342963"/>
            <a:ext cx="4209860"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rgbClr val="002060"/>
                </a:solidFill>
                <a:latin typeface="Open Sans Light"/>
                <a:ea typeface="Open Sans Light"/>
                <a:cs typeface="Open Sans Light"/>
                <a:sym typeface="Open Sans Light"/>
              </a:rPr>
              <a:t>Minimize risk of the migration </a:t>
            </a:r>
            <a:endParaRPr/>
          </a:p>
        </p:txBody>
      </p:sp>
      <p:pic>
        <p:nvPicPr>
          <p:cNvPr id="1058" name="Google Shape;1058;p74"/>
          <p:cNvPicPr preferRelativeResize="0"/>
          <p:nvPr/>
        </p:nvPicPr>
        <p:blipFill rotWithShape="1">
          <a:blip r:embed="rId4">
            <a:alphaModFix/>
          </a:blip>
          <a:srcRect/>
          <a:stretch/>
        </p:blipFill>
        <p:spPr>
          <a:xfrm>
            <a:off x="6232966" y="2342963"/>
            <a:ext cx="488950" cy="457200"/>
          </a:xfrm>
          <a:prstGeom prst="rect">
            <a:avLst/>
          </a:prstGeom>
          <a:noFill/>
          <a:ln>
            <a:noFill/>
          </a:ln>
        </p:spPr>
      </p:pic>
      <p:grpSp>
        <p:nvGrpSpPr>
          <p:cNvPr id="1059" name="Google Shape;1059;p74"/>
          <p:cNvGrpSpPr/>
          <p:nvPr/>
        </p:nvGrpSpPr>
        <p:grpSpPr>
          <a:xfrm>
            <a:off x="1120693" y="3264744"/>
            <a:ext cx="2915123" cy="2065090"/>
            <a:chOff x="574285" y="3264744"/>
            <a:chExt cx="2915123" cy="2065090"/>
          </a:xfrm>
        </p:grpSpPr>
        <p:sp>
          <p:nvSpPr>
            <p:cNvPr id="1060" name="Google Shape;1060;p74"/>
            <p:cNvSpPr/>
            <p:nvPr/>
          </p:nvSpPr>
          <p:spPr>
            <a:xfrm>
              <a:off x="587296" y="3616261"/>
              <a:ext cx="2765503" cy="351263"/>
            </a:xfrm>
            <a:prstGeom prst="roundRect">
              <a:avLst>
                <a:gd name="adj" fmla="val 16667"/>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1" name="Google Shape;1061;p74"/>
            <p:cNvSpPr/>
            <p:nvPr/>
          </p:nvSpPr>
          <p:spPr>
            <a:xfrm>
              <a:off x="587296" y="4308488"/>
              <a:ext cx="1338146" cy="1021346"/>
            </a:xfrm>
            <a:prstGeom prst="roundRect">
              <a:avLst>
                <a:gd name="adj" fmla="val 7117"/>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2" name="Google Shape;1062;p74"/>
            <p:cNvSpPr/>
            <p:nvPr/>
          </p:nvSpPr>
          <p:spPr>
            <a:xfrm>
              <a:off x="2263698" y="4312856"/>
              <a:ext cx="1089101" cy="668753"/>
            </a:xfrm>
            <a:prstGeom prst="roundRect">
              <a:avLst>
                <a:gd name="adj" fmla="val 11198"/>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63" name="Google Shape;1063;p74"/>
            <p:cNvCxnSpPr/>
            <p:nvPr/>
          </p:nvCxnSpPr>
          <p:spPr>
            <a:xfrm flipH="1">
              <a:off x="1260088" y="3967524"/>
              <a:ext cx="665354" cy="340964"/>
            </a:xfrm>
            <a:prstGeom prst="straightConnector1">
              <a:avLst/>
            </a:prstGeom>
            <a:noFill/>
            <a:ln w="9525" cap="flat" cmpd="sng">
              <a:solidFill>
                <a:srgbClr val="002060"/>
              </a:solidFill>
              <a:prstDash val="solid"/>
              <a:miter lim="800000"/>
              <a:headEnd type="none" w="sm" len="sm"/>
              <a:tailEnd type="triangle" w="med" len="med"/>
            </a:ln>
          </p:spPr>
        </p:cxnSp>
        <p:cxnSp>
          <p:nvCxnSpPr>
            <p:cNvPr id="1064" name="Google Shape;1064;p74"/>
            <p:cNvCxnSpPr/>
            <p:nvPr/>
          </p:nvCxnSpPr>
          <p:spPr>
            <a:xfrm>
              <a:off x="1925442" y="3967524"/>
              <a:ext cx="873514" cy="340964"/>
            </a:xfrm>
            <a:prstGeom prst="straightConnector1">
              <a:avLst/>
            </a:prstGeom>
            <a:noFill/>
            <a:ln w="9525" cap="flat" cmpd="sng">
              <a:solidFill>
                <a:srgbClr val="002060"/>
              </a:solidFill>
              <a:prstDash val="solid"/>
              <a:miter lim="800000"/>
              <a:headEnd type="none" w="sm" len="sm"/>
              <a:tailEnd type="triangle" w="med" len="med"/>
            </a:ln>
          </p:spPr>
        </p:cxnSp>
        <p:sp>
          <p:nvSpPr>
            <p:cNvPr id="1065" name="Google Shape;1065;p74"/>
            <p:cNvSpPr/>
            <p:nvPr/>
          </p:nvSpPr>
          <p:spPr>
            <a:xfrm>
              <a:off x="1104053" y="3264744"/>
              <a:ext cx="173198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48571"/>
                </a:lnSpc>
                <a:spcBef>
                  <a:spcPts val="0"/>
                </a:spcBef>
                <a:spcAft>
                  <a:spcPts val="0"/>
                </a:spcAft>
                <a:buNone/>
              </a:pPr>
              <a:r>
                <a:rPr lang="en-GB" sz="1400" b="1">
                  <a:solidFill>
                    <a:srgbClr val="002060"/>
                  </a:solidFill>
                  <a:latin typeface="Open Sans Light"/>
                  <a:ea typeface="Open Sans Light"/>
                  <a:cs typeface="Open Sans Light"/>
                  <a:sym typeface="Open Sans Light"/>
                </a:rPr>
                <a:t>Early migration</a:t>
              </a:r>
              <a:endParaRPr/>
            </a:p>
          </p:txBody>
        </p:sp>
        <p:sp>
          <p:nvSpPr>
            <p:cNvPr id="1066" name="Google Shape;1066;p74"/>
            <p:cNvSpPr/>
            <p:nvPr/>
          </p:nvSpPr>
          <p:spPr>
            <a:xfrm>
              <a:off x="1244281" y="3592280"/>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Strangler Facade</a:t>
              </a:r>
              <a:endParaRPr sz="1100">
                <a:solidFill>
                  <a:schemeClr val="lt1"/>
                </a:solidFill>
                <a:latin typeface="Open Sans Light"/>
                <a:ea typeface="Open Sans Light"/>
                <a:cs typeface="Open Sans Light"/>
                <a:sym typeface="Open Sans Light"/>
              </a:endParaRPr>
            </a:p>
          </p:txBody>
        </p:sp>
        <p:sp>
          <p:nvSpPr>
            <p:cNvPr id="1067" name="Google Shape;1067;p74"/>
            <p:cNvSpPr/>
            <p:nvPr/>
          </p:nvSpPr>
          <p:spPr>
            <a:xfrm>
              <a:off x="574285" y="4597908"/>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Legacy</a:t>
              </a:r>
              <a:endParaRPr sz="1100">
                <a:solidFill>
                  <a:schemeClr val="lt1"/>
                </a:solidFill>
                <a:latin typeface="Open Sans Light"/>
                <a:ea typeface="Open Sans Light"/>
                <a:cs typeface="Open Sans Light"/>
                <a:sym typeface="Open Sans Light"/>
              </a:endParaRPr>
            </a:p>
          </p:txBody>
        </p:sp>
        <p:sp>
          <p:nvSpPr>
            <p:cNvPr id="1068" name="Google Shape;1068;p74"/>
            <p:cNvSpPr/>
            <p:nvPr/>
          </p:nvSpPr>
          <p:spPr>
            <a:xfrm>
              <a:off x="2127087" y="4483484"/>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Modern</a:t>
              </a:r>
              <a:endParaRPr sz="1100">
                <a:solidFill>
                  <a:schemeClr val="lt1"/>
                </a:solidFill>
                <a:latin typeface="Open Sans Light"/>
                <a:ea typeface="Open Sans Light"/>
                <a:cs typeface="Open Sans Light"/>
                <a:sym typeface="Open Sans Light"/>
              </a:endParaRPr>
            </a:p>
          </p:txBody>
        </p:sp>
      </p:grpSp>
      <p:grpSp>
        <p:nvGrpSpPr>
          <p:cNvPr id="1069" name="Google Shape;1069;p74"/>
          <p:cNvGrpSpPr/>
          <p:nvPr/>
        </p:nvGrpSpPr>
        <p:grpSpPr>
          <a:xfrm>
            <a:off x="4818487" y="3283285"/>
            <a:ext cx="2950464" cy="2081709"/>
            <a:chOff x="470665" y="3264744"/>
            <a:chExt cx="2950464" cy="2081709"/>
          </a:xfrm>
        </p:grpSpPr>
        <p:sp>
          <p:nvSpPr>
            <p:cNvPr id="1070" name="Google Shape;1070;p74"/>
            <p:cNvSpPr/>
            <p:nvPr/>
          </p:nvSpPr>
          <p:spPr>
            <a:xfrm>
              <a:off x="587296" y="3616261"/>
              <a:ext cx="2765503" cy="351263"/>
            </a:xfrm>
            <a:prstGeom prst="roundRect">
              <a:avLst>
                <a:gd name="adj" fmla="val 16667"/>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1" name="Google Shape;1071;p74"/>
            <p:cNvSpPr/>
            <p:nvPr/>
          </p:nvSpPr>
          <p:spPr>
            <a:xfrm>
              <a:off x="2047644" y="4325107"/>
              <a:ext cx="1338146" cy="1021346"/>
            </a:xfrm>
            <a:prstGeom prst="roundRect">
              <a:avLst>
                <a:gd name="adj" fmla="val 4730"/>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2" name="Google Shape;1072;p74"/>
            <p:cNvSpPr/>
            <p:nvPr/>
          </p:nvSpPr>
          <p:spPr>
            <a:xfrm>
              <a:off x="607276" y="4325107"/>
              <a:ext cx="1089101" cy="668753"/>
            </a:xfrm>
            <a:prstGeom prst="roundRect">
              <a:avLst>
                <a:gd name="adj" fmla="val 16667"/>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73" name="Google Shape;1073;p74"/>
            <p:cNvCxnSpPr/>
            <p:nvPr/>
          </p:nvCxnSpPr>
          <p:spPr>
            <a:xfrm flipH="1">
              <a:off x="1260088" y="3967524"/>
              <a:ext cx="665354" cy="340964"/>
            </a:xfrm>
            <a:prstGeom prst="straightConnector1">
              <a:avLst/>
            </a:prstGeom>
            <a:noFill/>
            <a:ln w="9525" cap="flat" cmpd="sng">
              <a:solidFill>
                <a:srgbClr val="002060"/>
              </a:solidFill>
              <a:prstDash val="solid"/>
              <a:miter lim="800000"/>
              <a:headEnd type="none" w="sm" len="sm"/>
              <a:tailEnd type="triangle" w="med" len="med"/>
            </a:ln>
          </p:spPr>
        </p:cxnSp>
        <p:cxnSp>
          <p:nvCxnSpPr>
            <p:cNvPr id="1074" name="Google Shape;1074;p74"/>
            <p:cNvCxnSpPr/>
            <p:nvPr/>
          </p:nvCxnSpPr>
          <p:spPr>
            <a:xfrm>
              <a:off x="1925442" y="3967524"/>
              <a:ext cx="873514" cy="340964"/>
            </a:xfrm>
            <a:prstGeom prst="straightConnector1">
              <a:avLst/>
            </a:prstGeom>
            <a:noFill/>
            <a:ln w="9525" cap="flat" cmpd="sng">
              <a:solidFill>
                <a:srgbClr val="002060"/>
              </a:solidFill>
              <a:prstDash val="solid"/>
              <a:miter lim="800000"/>
              <a:headEnd type="none" w="sm" len="sm"/>
              <a:tailEnd type="triangle" w="med" len="med"/>
            </a:ln>
          </p:spPr>
        </p:cxnSp>
        <p:sp>
          <p:nvSpPr>
            <p:cNvPr id="1075" name="Google Shape;1075;p74"/>
            <p:cNvSpPr/>
            <p:nvPr/>
          </p:nvSpPr>
          <p:spPr>
            <a:xfrm>
              <a:off x="1104053" y="3264744"/>
              <a:ext cx="1731987"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48571"/>
                </a:lnSpc>
                <a:spcBef>
                  <a:spcPts val="0"/>
                </a:spcBef>
                <a:spcAft>
                  <a:spcPts val="0"/>
                </a:spcAft>
                <a:buNone/>
              </a:pPr>
              <a:r>
                <a:rPr lang="en-GB" sz="1400" b="1">
                  <a:solidFill>
                    <a:srgbClr val="002060"/>
                  </a:solidFill>
                  <a:latin typeface="Open Sans Light"/>
                  <a:ea typeface="Open Sans Light"/>
                  <a:cs typeface="Open Sans Light"/>
                  <a:sym typeface="Open Sans Light"/>
                </a:rPr>
                <a:t>Later migration</a:t>
              </a:r>
              <a:endParaRPr/>
            </a:p>
          </p:txBody>
        </p:sp>
        <p:sp>
          <p:nvSpPr>
            <p:cNvPr id="1076" name="Google Shape;1076;p74"/>
            <p:cNvSpPr/>
            <p:nvPr/>
          </p:nvSpPr>
          <p:spPr>
            <a:xfrm>
              <a:off x="1244281" y="3592280"/>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Strangler Facade</a:t>
              </a:r>
              <a:endParaRPr sz="1100">
                <a:solidFill>
                  <a:schemeClr val="lt1"/>
                </a:solidFill>
                <a:latin typeface="Open Sans Light"/>
                <a:ea typeface="Open Sans Light"/>
                <a:cs typeface="Open Sans Light"/>
                <a:sym typeface="Open Sans Light"/>
              </a:endParaRPr>
            </a:p>
          </p:txBody>
        </p:sp>
        <p:sp>
          <p:nvSpPr>
            <p:cNvPr id="1077" name="Google Shape;1077;p74"/>
            <p:cNvSpPr/>
            <p:nvPr/>
          </p:nvSpPr>
          <p:spPr>
            <a:xfrm>
              <a:off x="470665" y="4458355"/>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Legacy</a:t>
              </a:r>
              <a:endParaRPr sz="1100">
                <a:solidFill>
                  <a:schemeClr val="lt1"/>
                </a:solidFill>
                <a:latin typeface="Open Sans Light"/>
                <a:ea typeface="Open Sans Light"/>
                <a:cs typeface="Open Sans Light"/>
                <a:sym typeface="Open Sans Light"/>
              </a:endParaRPr>
            </a:p>
          </p:txBody>
        </p:sp>
        <p:sp>
          <p:nvSpPr>
            <p:cNvPr id="1078" name="Google Shape;1078;p74"/>
            <p:cNvSpPr/>
            <p:nvPr/>
          </p:nvSpPr>
          <p:spPr>
            <a:xfrm>
              <a:off x="2058808" y="4653189"/>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Modern</a:t>
              </a:r>
              <a:endParaRPr sz="1100">
                <a:solidFill>
                  <a:schemeClr val="lt1"/>
                </a:solidFill>
                <a:latin typeface="Open Sans Light"/>
                <a:ea typeface="Open Sans Light"/>
                <a:cs typeface="Open Sans Light"/>
                <a:sym typeface="Open Sans Light"/>
              </a:endParaRPr>
            </a:p>
          </p:txBody>
        </p:sp>
      </p:grpSp>
      <p:grpSp>
        <p:nvGrpSpPr>
          <p:cNvPr id="1079" name="Google Shape;1079;p74"/>
          <p:cNvGrpSpPr/>
          <p:nvPr/>
        </p:nvGrpSpPr>
        <p:grpSpPr>
          <a:xfrm>
            <a:off x="8637109" y="3283285"/>
            <a:ext cx="2263394" cy="2082731"/>
            <a:chOff x="845674" y="3264744"/>
            <a:chExt cx="2263394" cy="2082731"/>
          </a:xfrm>
        </p:grpSpPr>
        <p:sp>
          <p:nvSpPr>
            <p:cNvPr id="1080" name="Google Shape;1080;p74"/>
            <p:cNvSpPr/>
            <p:nvPr/>
          </p:nvSpPr>
          <p:spPr>
            <a:xfrm>
              <a:off x="860322" y="3705967"/>
              <a:ext cx="2248746" cy="1641508"/>
            </a:xfrm>
            <a:prstGeom prst="roundRect">
              <a:avLst>
                <a:gd name="adj" fmla="val 4783"/>
              </a:avLst>
            </a:prstGeom>
            <a:solidFill>
              <a:srgbClr val="3A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1" name="Google Shape;1081;p74"/>
            <p:cNvSpPr/>
            <p:nvPr/>
          </p:nvSpPr>
          <p:spPr>
            <a:xfrm>
              <a:off x="845674" y="3264744"/>
              <a:ext cx="2248746"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48571"/>
                </a:lnSpc>
                <a:spcBef>
                  <a:spcPts val="0"/>
                </a:spcBef>
                <a:spcAft>
                  <a:spcPts val="0"/>
                </a:spcAft>
                <a:buNone/>
              </a:pPr>
              <a:r>
                <a:rPr lang="en-GB" sz="1400" b="1">
                  <a:solidFill>
                    <a:srgbClr val="002060"/>
                  </a:solidFill>
                  <a:latin typeface="Open Sans Light"/>
                  <a:ea typeface="Open Sans Light"/>
                  <a:cs typeface="Open Sans Light"/>
                  <a:sym typeface="Open Sans Light"/>
                </a:rPr>
                <a:t>Migration complete</a:t>
              </a:r>
              <a:endParaRPr/>
            </a:p>
          </p:txBody>
        </p:sp>
        <p:sp>
          <p:nvSpPr>
            <p:cNvPr id="1082" name="Google Shape;1082;p74"/>
            <p:cNvSpPr/>
            <p:nvPr/>
          </p:nvSpPr>
          <p:spPr>
            <a:xfrm>
              <a:off x="1320954" y="4372069"/>
              <a:ext cx="1362321" cy="340671"/>
            </a:xfrm>
            <a:prstGeom prst="rect">
              <a:avLst/>
            </a:prstGeom>
            <a:noFill/>
            <a:ln>
              <a:noFill/>
            </a:ln>
          </p:spPr>
          <p:txBody>
            <a:bodyPr spcFirstLastPara="1" wrap="square" lIns="91425" tIns="45700" rIns="91425" bIns="45700" anchor="t" anchorCtr="0">
              <a:noAutofit/>
            </a:bodyPr>
            <a:lstStyle/>
            <a:p>
              <a:pPr marL="0" marR="0" lvl="0" indent="0" algn="ctr" rtl="0">
                <a:lnSpc>
                  <a:spcPct val="189090"/>
                </a:lnSpc>
                <a:spcBef>
                  <a:spcPts val="0"/>
                </a:spcBef>
                <a:spcAft>
                  <a:spcPts val="0"/>
                </a:spcAft>
                <a:buNone/>
              </a:pPr>
              <a:r>
                <a:rPr lang="en-GB" sz="1100">
                  <a:solidFill>
                    <a:schemeClr val="lt1"/>
                  </a:solidFill>
                  <a:latin typeface="Open Sans Light"/>
                  <a:ea typeface="Open Sans Light"/>
                  <a:cs typeface="Open Sans Light"/>
                  <a:sym typeface="Open Sans Light"/>
                </a:rPr>
                <a:t>Modern</a:t>
              </a:r>
              <a:endParaRPr sz="1100">
                <a:solidFill>
                  <a:schemeClr val="lt1"/>
                </a:solidFill>
                <a:latin typeface="Open Sans Light"/>
                <a:ea typeface="Open Sans Light"/>
                <a:cs typeface="Open Sans Light"/>
                <a:sym typeface="Open Sans Light"/>
              </a:endParaRPr>
            </a:p>
          </p:txBody>
        </p:sp>
      </p:grpSp>
      <p:pic>
        <p:nvPicPr>
          <p:cNvPr id="38" name="Picture 37">
            <a:extLst>
              <a:ext uri="{FF2B5EF4-FFF2-40B4-BE49-F238E27FC236}">
                <a16:creationId xmlns:a16="http://schemas.microsoft.com/office/drawing/2014/main" id="{A4EEB740-3B97-457B-AA21-DB583260EC27}"/>
              </a:ext>
            </a:extLst>
          </p:cNvPr>
          <p:cNvPicPr>
            <a:picLocks noChangeAspect="1"/>
          </p:cNvPicPr>
          <p:nvPr/>
        </p:nvPicPr>
        <p:blipFill>
          <a:blip r:embed="rId7"/>
          <a:stretch>
            <a:fillRect/>
          </a:stretch>
        </p:blipFill>
        <p:spPr>
          <a:xfrm>
            <a:off x="10224247" y="256964"/>
            <a:ext cx="1391910" cy="9490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75"/>
          <p:cNvSpPr/>
          <p:nvPr/>
        </p:nvSpPr>
        <p:spPr>
          <a:xfrm>
            <a:off x="1" y="0"/>
            <a:ext cx="12191999"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1089" name="Google Shape;1089;p75"/>
          <p:cNvSpPr/>
          <p:nvPr/>
        </p:nvSpPr>
        <p:spPr>
          <a:xfrm>
            <a:off x="405112" y="1762842"/>
            <a:ext cx="17443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002060"/>
                </a:solidFill>
                <a:latin typeface="Open Sans"/>
                <a:ea typeface="Open Sans"/>
                <a:cs typeface="Open Sans"/>
                <a:sym typeface="Open Sans"/>
              </a:rPr>
              <a:t>Feature flags </a:t>
            </a:r>
            <a:endParaRPr/>
          </a:p>
        </p:txBody>
      </p:sp>
      <p:sp>
        <p:nvSpPr>
          <p:cNvPr id="1090" name="Google Shape;1090;p75"/>
          <p:cNvSpPr txBox="1"/>
          <p:nvPr/>
        </p:nvSpPr>
        <p:spPr>
          <a:xfrm>
            <a:off x="405112" y="629868"/>
            <a:ext cx="589537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Modernizing legacy code base</a:t>
            </a:r>
            <a:endParaRPr/>
          </a:p>
        </p:txBody>
      </p:sp>
      <p:sp>
        <p:nvSpPr>
          <p:cNvPr id="1091" name="Google Shape;1091;p75"/>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1092" name="Google Shape;1092;p75"/>
          <p:cNvPicPr preferRelativeResize="0"/>
          <p:nvPr/>
        </p:nvPicPr>
        <p:blipFill rotWithShape="1">
          <a:blip r:embed="rId3">
            <a:alphaModFix/>
          </a:blip>
          <a:srcRect/>
          <a:stretch/>
        </p:blipFill>
        <p:spPr>
          <a:xfrm>
            <a:off x="490961" y="6311348"/>
            <a:ext cx="1362321" cy="212310"/>
          </a:xfrm>
          <a:prstGeom prst="rect">
            <a:avLst/>
          </a:prstGeom>
          <a:noFill/>
          <a:ln>
            <a:noFill/>
          </a:ln>
        </p:spPr>
      </p:pic>
      <p:sp>
        <p:nvSpPr>
          <p:cNvPr id="1093" name="Google Shape;1093;p75"/>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rgbClr val="002060"/>
                </a:solidFill>
                <a:latin typeface="Open Sans"/>
                <a:ea typeface="Open Sans"/>
                <a:cs typeface="Open Sans"/>
                <a:sym typeface="Open Sans"/>
              </a:rPr>
              <a:t>22</a:t>
            </a:fld>
            <a:endParaRPr sz="1100" b="0" i="0">
              <a:solidFill>
                <a:srgbClr val="002060"/>
              </a:solidFill>
              <a:latin typeface="Open Sans"/>
              <a:ea typeface="Open Sans"/>
              <a:cs typeface="Open Sans"/>
              <a:sym typeface="Open Sans"/>
            </a:endParaRPr>
          </a:p>
        </p:txBody>
      </p:sp>
      <p:sp>
        <p:nvSpPr>
          <p:cNvPr id="1095" name="Google Shape;1095;p75"/>
          <p:cNvSpPr/>
          <p:nvPr/>
        </p:nvSpPr>
        <p:spPr>
          <a:xfrm>
            <a:off x="1172121" y="2580061"/>
            <a:ext cx="4133198" cy="609975"/>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rgbClr val="002060"/>
                </a:solidFill>
                <a:latin typeface="Open Sans Light"/>
                <a:ea typeface="Open Sans Light"/>
                <a:cs typeface="Open Sans Light"/>
                <a:sym typeface="Open Sans Light"/>
              </a:rPr>
              <a:t>Turning ON/OFF specific functionality without new deployments</a:t>
            </a:r>
            <a:endParaRPr/>
          </a:p>
        </p:txBody>
      </p:sp>
      <p:pic>
        <p:nvPicPr>
          <p:cNvPr id="1096" name="Google Shape;1096;p75"/>
          <p:cNvPicPr preferRelativeResize="0"/>
          <p:nvPr/>
        </p:nvPicPr>
        <p:blipFill rotWithShape="1">
          <a:blip r:embed="rId4">
            <a:alphaModFix/>
          </a:blip>
          <a:srcRect/>
          <a:stretch/>
        </p:blipFill>
        <p:spPr>
          <a:xfrm>
            <a:off x="490961" y="2656449"/>
            <a:ext cx="488950" cy="457200"/>
          </a:xfrm>
          <a:prstGeom prst="rect">
            <a:avLst/>
          </a:prstGeom>
          <a:noFill/>
          <a:ln>
            <a:noFill/>
          </a:ln>
        </p:spPr>
      </p:pic>
      <p:sp>
        <p:nvSpPr>
          <p:cNvPr id="1097" name="Google Shape;1097;p75"/>
          <p:cNvSpPr/>
          <p:nvPr/>
        </p:nvSpPr>
        <p:spPr>
          <a:xfrm>
            <a:off x="490961" y="5561602"/>
            <a:ext cx="11385088" cy="273023"/>
          </a:xfrm>
          <a:prstGeom prst="rect">
            <a:avLst/>
          </a:prstGeom>
          <a:noFill/>
          <a:ln>
            <a:noFill/>
          </a:ln>
        </p:spPr>
        <p:txBody>
          <a:bodyPr spcFirstLastPara="1" wrap="square" lIns="91425" tIns="45700" rIns="91425" bIns="45700" anchor="t" anchorCtr="0">
            <a:noAutofit/>
          </a:bodyPr>
          <a:lstStyle/>
          <a:p>
            <a:pPr marL="0" marR="0" lvl="0" indent="0" algn="l" rtl="0">
              <a:lnSpc>
                <a:spcPct val="136363"/>
              </a:lnSpc>
              <a:spcBef>
                <a:spcPts val="0"/>
              </a:spcBef>
              <a:spcAft>
                <a:spcPts val="0"/>
              </a:spcAft>
              <a:buNone/>
            </a:pPr>
            <a:r>
              <a:rPr lang="en-GB" sz="1100" b="1">
                <a:solidFill>
                  <a:srgbClr val="002060"/>
                </a:solidFill>
                <a:latin typeface="Open Sans Light"/>
                <a:ea typeface="Open Sans Light"/>
                <a:cs typeface="Open Sans Light"/>
                <a:sym typeface="Open Sans Light"/>
              </a:rPr>
              <a:t>Reference:</a:t>
            </a:r>
            <a:r>
              <a:rPr lang="en-GB" sz="1100">
                <a:solidFill>
                  <a:srgbClr val="002060"/>
                </a:solidFill>
                <a:latin typeface="Open Sans Light"/>
                <a:ea typeface="Open Sans Light"/>
                <a:cs typeface="Open Sans Light"/>
                <a:sym typeface="Open Sans Light"/>
              </a:rPr>
              <a:t> </a:t>
            </a:r>
            <a:r>
              <a:rPr lang="en-GB" sz="1100" u="sng">
                <a:solidFill>
                  <a:schemeClr val="hlink"/>
                </a:solidFill>
                <a:latin typeface="Open Sans Light"/>
                <a:ea typeface="Open Sans Light"/>
                <a:cs typeface="Open Sans Light"/>
                <a:sym typeface="Open Sans Light"/>
                <a:hlinkClick r:id="rId5"/>
              </a:rPr>
              <a:t>https://www.atlassian.com/continuous-delivery/principles/feature-flags </a:t>
            </a:r>
            <a:endParaRPr sz="1400">
              <a:solidFill>
                <a:srgbClr val="002060"/>
              </a:solidFill>
              <a:latin typeface="Open Sans Light"/>
              <a:ea typeface="Open Sans Light"/>
              <a:cs typeface="Open Sans Light"/>
              <a:sym typeface="Open Sans Light"/>
            </a:endParaRPr>
          </a:p>
        </p:txBody>
      </p:sp>
      <p:sp>
        <p:nvSpPr>
          <p:cNvPr id="1098" name="Google Shape;1098;p75"/>
          <p:cNvSpPr/>
          <p:nvPr/>
        </p:nvSpPr>
        <p:spPr>
          <a:xfrm>
            <a:off x="1095460" y="3620775"/>
            <a:ext cx="4209860" cy="1148584"/>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rgbClr val="002060"/>
                </a:solidFill>
                <a:latin typeface="Open Sans Light"/>
                <a:ea typeface="Open Sans Light"/>
                <a:cs typeface="Open Sans Light"/>
                <a:sym typeface="Open Sans Light"/>
              </a:rPr>
              <a:t>Allows us to introduce disruptive changes, validate them and minimize risk as at any point we can switch them off</a:t>
            </a:r>
            <a:endParaRPr/>
          </a:p>
          <a:p>
            <a:pPr marL="0" marR="0" lvl="0" indent="0" algn="l" rtl="0">
              <a:lnSpc>
                <a:spcPct val="148571"/>
              </a:lnSpc>
              <a:spcBef>
                <a:spcPts val="0"/>
              </a:spcBef>
              <a:spcAft>
                <a:spcPts val="0"/>
              </a:spcAft>
              <a:buNone/>
            </a:pPr>
            <a:endParaRPr sz="1400">
              <a:solidFill>
                <a:srgbClr val="002060"/>
              </a:solidFill>
              <a:latin typeface="Open Sans Light"/>
              <a:ea typeface="Open Sans Light"/>
              <a:cs typeface="Open Sans Light"/>
              <a:sym typeface="Open Sans Light"/>
            </a:endParaRPr>
          </a:p>
        </p:txBody>
      </p:sp>
      <p:pic>
        <p:nvPicPr>
          <p:cNvPr id="1099" name="Google Shape;1099;p75"/>
          <p:cNvPicPr preferRelativeResize="0"/>
          <p:nvPr/>
        </p:nvPicPr>
        <p:blipFill rotWithShape="1">
          <a:blip r:embed="rId4">
            <a:alphaModFix/>
          </a:blip>
          <a:srcRect/>
          <a:stretch/>
        </p:blipFill>
        <p:spPr>
          <a:xfrm>
            <a:off x="490961" y="3846762"/>
            <a:ext cx="488950" cy="457200"/>
          </a:xfrm>
          <a:prstGeom prst="rect">
            <a:avLst/>
          </a:prstGeom>
          <a:noFill/>
          <a:ln>
            <a:noFill/>
          </a:ln>
        </p:spPr>
      </p:pic>
      <p:pic>
        <p:nvPicPr>
          <p:cNvPr id="1100" name="Google Shape;1100;p75"/>
          <p:cNvPicPr preferRelativeResize="0"/>
          <p:nvPr/>
        </p:nvPicPr>
        <p:blipFill rotWithShape="1">
          <a:blip r:embed="rId6">
            <a:alphaModFix/>
          </a:blip>
          <a:srcRect/>
          <a:stretch/>
        </p:blipFill>
        <p:spPr>
          <a:xfrm>
            <a:off x="5420869" y="3190036"/>
            <a:ext cx="6381750" cy="1295400"/>
          </a:xfrm>
          <a:prstGeom prst="rect">
            <a:avLst/>
          </a:prstGeom>
          <a:noFill/>
          <a:ln>
            <a:noFill/>
          </a:ln>
        </p:spPr>
      </p:pic>
      <p:pic>
        <p:nvPicPr>
          <p:cNvPr id="15" name="Picture 14">
            <a:extLst>
              <a:ext uri="{FF2B5EF4-FFF2-40B4-BE49-F238E27FC236}">
                <a16:creationId xmlns:a16="http://schemas.microsoft.com/office/drawing/2014/main" id="{B745F33F-2980-4F5F-906C-1CA07C97655B}"/>
              </a:ext>
            </a:extLst>
          </p:cNvPr>
          <p:cNvPicPr>
            <a:picLocks noChangeAspect="1"/>
          </p:cNvPicPr>
          <p:nvPr/>
        </p:nvPicPr>
        <p:blipFill>
          <a:blip r:embed="rId7"/>
          <a:stretch>
            <a:fillRect/>
          </a:stretch>
        </p:blipFill>
        <p:spPr>
          <a:xfrm>
            <a:off x="10224247" y="256964"/>
            <a:ext cx="1391910" cy="9490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76"/>
          <p:cNvSpPr/>
          <p:nvPr/>
        </p:nvSpPr>
        <p:spPr>
          <a:xfrm>
            <a:off x="-89210" y="0"/>
            <a:ext cx="613460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7" name="Google Shape;1107;p76"/>
          <p:cNvSpPr/>
          <p:nvPr/>
        </p:nvSpPr>
        <p:spPr>
          <a:xfrm>
            <a:off x="6015503" y="3088887"/>
            <a:ext cx="6176497" cy="3769113"/>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1108" name="Google Shape;1108;p76"/>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chemeClr val="lt1"/>
                </a:solidFill>
                <a:latin typeface="Open Sans"/>
                <a:ea typeface="Open Sans"/>
                <a:cs typeface="Open Sans"/>
                <a:sym typeface="Open Sans"/>
              </a:rPr>
              <a:t>23</a:t>
            </a:fld>
            <a:endParaRPr sz="1100" b="0" i="0">
              <a:solidFill>
                <a:schemeClr val="lt1"/>
              </a:solidFill>
              <a:latin typeface="Open Sans"/>
              <a:ea typeface="Open Sans"/>
              <a:cs typeface="Open Sans"/>
              <a:sym typeface="Open Sans"/>
            </a:endParaRPr>
          </a:p>
        </p:txBody>
      </p:sp>
      <p:sp>
        <p:nvSpPr>
          <p:cNvPr id="1109" name="Google Shape;1109;p76"/>
          <p:cNvSpPr txBox="1"/>
          <p:nvPr/>
        </p:nvSpPr>
        <p:spPr>
          <a:xfrm>
            <a:off x="405113" y="629868"/>
            <a:ext cx="551969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Final words of wisdom </a:t>
            </a:r>
            <a:endParaRPr sz="3000" b="1">
              <a:solidFill>
                <a:srgbClr val="002060"/>
              </a:solidFill>
              <a:latin typeface="Open Sans"/>
              <a:ea typeface="Open Sans"/>
              <a:cs typeface="Open Sans"/>
              <a:sym typeface="Open Sans"/>
            </a:endParaRPr>
          </a:p>
        </p:txBody>
      </p:sp>
      <p:sp>
        <p:nvSpPr>
          <p:cNvPr id="1110" name="Google Shape;1110;p76"/>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sp>
        <p:nvSpPr>
          <p:cNvPr id="1111" name="Google Shape;1111;p76"/>
          <p:cNvSpPr/>
          <p:nvPr/>
        </p:nvSpPr>
        <p:spPr>
          <a:xfrm>
            <a:off x="1109945" y="1811118"/>
            <a:ext cx="4201360"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rgbClr val="002060"/>
                </a:solidFill>
                <a:latin typeface="Open Sans"/>
                <a:ea typeface="Open Sans"/>
                <a:cs typeface="Open Sans"/>
                <a:sym typeface="Open Sans"/>
              </a:rPr>
              <a:t>Break things to see how they (don’t) work </a:t>
            </a:r>
            <a:endParaRPr/>
          </a:p>
        </p:txBody>
      </p:sp>
      <p:pic>
        <p:nvPicPr>
          <p:cNvPr id="1112" name="Google Shape;1112;p76"/>
          <p:cNvPicPr preferRelativeResize="0"/>
          <p:nvPr/>
        </p:nvPicPr>
        <p:blipFill rotWithShape="1">
          <a:blip r:embed="rId3">
            <a:alphaModFix/>
          </a:blip>
          <a:srcRect/>
          <a:stretch/>
        </p:blipFill>
        <p:spPr>
          <a:xfrm>
            <a:off x="487937" y="1811118"/>
            <a:ext cx="488950" cy="457200"/>
          </a:xfrm>
          <a:prstGeom prst="rect">
            <a:avLst/>
          </a:prstGeom>
          <a:noFill/>
          <a:ln>
            <a:noFill/>
          </a:ln>
        </p:spPr>
      </p:pic>
      <p:sp>
        <p:nvSpPr>
          <p:cNvPr id="1113" name="Google Shape;1113;p76"/>
          <p:cNvSpPr/>
          <p:nvPr/>
        </p:nvSpPr>
        <p:spPr>
          <a:xfrm>
            <a:off x="1109945" y="2684530"/>
            <a:ext cx="4201360" cy="879280"/>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a:solidFill>
                  <a:srgbClr val="002060"/>
                </a:solidFill>
                <a:latin typeface="Open Sans"/>
                <a:ea typeface="Open Sans"/>
                <a:cs typeface="Open Sans"/>
                <a:sym typeface="Open Sans"/>
              </a:rPr>
              <a:t>Advocate for iterative improvements following the scout rule Always leave the code better than you found it!</a:t>
            </a:r>
            <a:endParaRPr/>
          </a:p>
        </p:txBody>
      </p:sp>
      <p:pic>
        <p:nvPicPr>
          <p:cNvPr id="1114" name="Google Shape;1114;p76"/>
          <p:cNvPicPr preferRelativeResize="0"/>
          <p:nvPr/>
        </p:nvPicPr>
        <p:blipFill rotWithShape="1">
          <a:blip r:embed="rId3">
            <a:alphaModFix/>
          </a:blip>
          <a:srcRect/>
          <a:stretch/>
        </p:blipFill>
        <p:spPr>
          <a:xfrm>
            <a:off x="475463" y="2895570"/>
            <a:ext cx="488950" cy="457200"/>
          </a:xfrm>
          <a:prstGeom prst="rect">
            <a:avLst/>
          </a:prstGeom>
          <a:noFill/>
          <a:ln>
            <a:noFill/>
          </a:ln>
        </p:spPr>
      </p:pic>
      <p:pic>
        <p:nvPicPr>
          <p:cNvPr id="1115" name="Google Shape;1115;p76"/>
          <p:cNvPicPr preferRelativeResize="0"/>
          <p:nvPr/>
        </p:nvPicPr>
        <p:blipFill rotWithShape="1">
          <a:blip r:embed="rId3">
            <a:alphaModFix/>
          </a:blip>
          <a:srcRect/>
          <a:stretch/>
        </p:blipFill>
        <p:spPr>
          <a:xfrm>
            <a:off x="6625551" y="3782077"/>
            <a:ext cx="475569" cy="444688"/>
          </a:xfrm>
          <a:prstGeom prst="rect">
            <a:avLst/>
          </a:prstGeom>
          <a:noFill/>
          <a:ln>
            <a:noFill/>
          </a:ln>
        </p:spPr>
      </p:pic>
      <p:sp>
        <p:nvSpPr>
          <p:cNvPr id="1116" name="Google Shape;1116;p76"/>
          <p:cNvSpPr/>
          <p:nvPr/>
        </p:nvSpPr>
        <p:spPr>
          <a:xfrm>
            <a:off x="7246652" y="3782077"/>
            <a:ext cx="4201360" cy="2110386"/>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chemeClr val="lt1"/>
                </a:solidFill>
                <a:latin typeface="Open Sans"/>
                <a:ea typeface="Open Sans"/>
                <a:cs typeface="Open Sans"/>
                <a:sym typeface="Open Sans"/>
              </a:rPr>
              <a:t>Lead by example</a:t>
            </a:r>
            <a:endParaRPr/>
          </a:p>
          <a:p>
            <a:pPr marL="0" marR="0" lvl="0" indent="0" algn="l" rtl="0">
              <a:lnSpc>
                <a:spcPct val="148571"/>
              </a:lnSpc>
              <a:spcBef>
                <a:spcPts val="600"/>
              </a:spcBef>
              <a:spcAft>
                <a:spcPts val="0"/>
              </a:spcAft>
              <a:buNone/>
            </a:pPr>
            <a:endParaRPr sz="1400" b="1">
              <a:solidFill>
                <a:schemeClr val="lt1"/>
              </a:solidFill>
              <a:latin typeface="Open Sans"/>
              <a:ea typeface="Open Sans"/>
              <a:cs typeface="Open Sans"/>
              <a:sym typeface="Open Sans"/>
            </a:endParaRPr>
          </a:p>
          <a:p>
            <a:pPr marL="285750" marR="0" lvl="0" indent="-285750" algn="l" rtl="0">
              <a:lnSpc>
                <a:spcPct val="148571"/>
              </a:lnSpc>
              <a:spcBef>
                <a:spcPts val="600"/>
              </a:spcBef>
              <a:spcAft>
                <a:spcPts val="0"/>
              </a:spcAft>
              <a:buClr>
                <a:schemeClr val="lt1"/>
              </a:buClr>
              <a:buSzPts val="1400"/>
              <a:buFont typeface="Noto Sans Symbols"/>
              <a:buChar char="▪"/>
            </a:pPr>
            <a:r>
              <a:rPr lang="en-GB" sz="1400">
                <a:solidFill>
                  <a:schemeClr val="lt1"/>
                </a:solidFill>
                <a:latin typeface="Open Sans Light"/>
                <a:ea typeface="Open Sans Light"/>
                <a:cs typeface="Open Sans Light"/>
                <a:sym typeface="Open Sans Light"/>
              </a:rPr>
              <a:t>Create a Proof of concept and pitch it to respective decision makers and your team </a:t>
            </a:r>
            <a:endParaRPr/>
          </a:p>
          <a:p>
            <a:pPr marL="285750" marR="0" lvl="0" indent="-285750" algn="l" rtl="0">
              <a:lnSpc>
                <a:spcPct val="148571"/>
              </a:lnSpc>
              <a:spcBef>
                <a:spcPts val="0"/>
              </a:spcBef>
              <a:spcAft>
                <a:spcPts val="0"/>
              </a:spcAft>
              <a:buClr>
                <a:schemeClr val="lt1"/>
              </a:buClr>
              <a:buSzPts val="1400"/>
              <a:buFont typeface="Noto Sans Symbols"/>
              <a:buChar char="▪"/>
            </a:pPr>
            <a:r>
              <a:rPr lang="en-GB" sz="1400">
                <a:solidFill>
                  <a:schemeClr val="lt1"/>
                </a:solidFill>
                <a:latin typeface="Open Sans Light"/>
                <a:ea typeface="Open Sans Light"/>
                <a:cs typeface="Open Sans Light"/>
                <a:sym typeface="Open Sans Light"/>
              </a:rPr>
              <a:t>Create How-to articles to spread knowledge </a:t>
            </a:r>
            <a:endParaRPr/>
          </a:p>
          <a:p>
            <a:pPr marL="285750" marR="0" lvl="0" indent="-285750" algn="l" rtl="0">
              <a:lnSpc>
                <a:spcPct val="148571"/>
              </a:lnSpc>
              <a:spcBef>
                <a:spcPts val="0"/>
              </a:spcBef>
              <a:spcAft>
                <a:spcPts val="0"/>
              </a:spcAft>
              <a:buClr>
                <a:schemeClr val="lt1"/>
              </a:buClr>
              <a:buSzPts val="1400"/>
              <a:buFont typeface="Noto Sans Symbols"/>
              <a:buChar char="▪"/>
            </a:pPr>
            <a:r>
              <a:rPr lang="en-GB" sz="1400">
                <a:solidFill>
                  <a:schemeClr val="lt1"/>
                </a:solidFill>
                <a:latin typeface="Open Sans Light"/>
                <a:ea typeface="Open Sans Light"/>
                <a:cs typeface="Open Sans Light"/>
                <a:sym typeface="Open Sans Light"/>
              </a:rPr>
              <a:t>Document problems found and lines of investigation </a:t>
            </a:r>
            <a:endParaRPr/>
          </a:p>
        </p:txBody>
      </p:sp>
      <p:sp>
        <p:nvSpPr>
          <p:cNvPr id="1117" name="Google Shape;1117;p76"/>
          <p:cNvSpPr/>
          <p:nvPr/>
        </p:nvSpPr>
        <p:spPr>
          <a:xfrm>
            <a:off x="489449" y="4278927"/>
            <a:ext cx="4846368" cy="879280"/>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rgbClr val="002060"/>
                </a:solidFill>
                <a:latin typeface="Open Sans"/>
                <a:ea typeface="Open Sans"/>
                <a:cs typeface="Open Sans"/>
                <a:sym typeface="Open Sans"/>
              </a:rPr>
              <a:t>Following these will eventually create a proper safety net and allow making changes without fear of breaking stuff.</a:t>
            </a:r>
            <a:endParaRPr/>
          </a:p>
        </p:txBody>
      </p:sp>
      <p:sp>
        <p:nvSpPr>
          <p:cNvPr id="1118" name="Google Shape;1118;p76"/>
          <p:cNvSpPr/>
          <p:nvPr/>
        </p:nvSpPr>
        <p:spPr>
          <a:xfrm>
            <a:off x="490961" y="5561602"/>
            <a:ext cx="4843344" cy="465384"/>
          </a:xfrm>
          <a:prstGeom prst="rect">
            <a:avLst/>
          </a:prstGeom>
          <a:noFill/>
          <a:ln>
            <a:noFill/>
          </a:ln>
        </p:spPr>
        <p:txBody>
          <a:bodyPr spcFirstLastPara="1" wrap="square" lIns="91425" tIns="45700" rIns="91425" bIns="45700" anchor="t" anchorCtr="0">
            <a:noAutofit/>
          </a:bodyPr>
          <a:lstStyle/>
          <a:p>
            <a:pPr marL="0" marR="0" lvl="0" indent="0" algn="l" rtl="0">
              <a:lnSpc>
                <a:spcPct val="136363"/>
              </a:lnSpc>
              <a:spcBef>
                <a:spcPts val="0"/>
              </a:spcBef>
              <a:spcAft>
                <a:spcPts val="0"/>
              </a:spcAft>
              <a:buNone/>
            </a:pPr>
            <a:r>
              <a:rPr lang="en-GB" sz="1100" b="1">
                <a:solidFill>
                  <a:srgbClr val="002060"/>
                </a:solidFill>
                <a:latin typeface="Open Sans Light"/>
                <a:ea typeface="Open Sans Light"/>
                <a:cs typeface="Open Sans Light"/>
                <a:sym typeface="Open Sans Light"/>
              </a:rPr>
              <a:t>Reference:</a:t>
            </a:r>
            <a:r>
              <a:rPr lang="en-GB" sz="1100">
                <a:solidFill>
                  <a:srgbClr val="002060"/>
                </a:solidFill>
                <a:latin typeface="Open Sans Light"/>
                <a:ea typeface="Open Sans Light"/>
                <a:cs typeface="Open Sans Light"/>
                <a:sym typeface="Open Sans Light"/>
              </a:rPr>
              <a:t> </a:t>
            </a:r>
            <a:r>
              <a:rPr lang="en-GB" sz="1100" u="sng">
                <a:solidFill>
                  <a:schemeClr val="hlink"/>
                </a:solidFill>
                <a:latin typeface="Open Sans Light"/>
                <a:ea typeface="Open Sans Light"/>
                <a:cs typeface="Open Sans Light"/>
                <a:sym typeface="Open Sans Light"/>
                <a:hlinkClick r:id="rId4"/>
              </a:rPr>
              <a:t>https://www.open.edu/openlearn/education/12-famous-confucius-quotes-on-education-and-learning </a:t>
            </a:r>
            <a:endParaRPr sz="1400">
              <a:solidFill>
                <a:srgbClr val="002060"/>
              </a:solidFill>
              <a:latin typeface="Open Sans Light"/>
              <a:ea typeface="Open Sans Light"/>
              <a:cs typeface="Open Sans Light"/>
              <a:sym typeface="Open Sans Light"/>
            </a:endParaRPr>
          </a:p>
        </p:txBody>
      </p:sp>
      <p:cxnSp>
        <p:nvCxnSpPr>
          <p:cNvPr id="1119" name="Google Shape;1119;p76"/>
          <p:cNvCxnSpPr/>
          <p:nvPr/>
        </p:nvCxnSpPr>
        <p:spPr>
          <a:xfrm>
            <a:off x="538485" y="4100306"/>
            <a:ext cx="4608956" cy="0"/>
          </a:xfrm>
          <a:prstGeom prst="straightConnector1">
            <a:avLst/>
          </a:prstGeom>
          <a:noFill/>
          <a:ln w="9525" cap="flat" cmpd="sng">
            <a:solidFill>
              <a:srgbClr val="002060"/>
            </a:solidFill>
            <a:prstDash val="solid"/>
            <a:miter lim="800000"/>
            <a:headEnd type="none" w="sm" len="sm"/>
            <a:tailEnd type="none" w="sm" len="sm"/>
          </a:ln>
        </p:spPr>
      </p:cxnSp>
      <p:sp>
        <p:nvSpPr>
          <p:cNvPr id="1120" name="Google Shape;1120;p76"/>
          <p:cNvSpPr/>
          <p:nvPr/>
        </p:nvSpPr>
        <p:spPr>
          <a:xfrm rot="5400000" flipH="1">
            <a:off x="1141070" y="3399802"/>
            <a:ext cx="45719" cy="137870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21" name="Google Shape;1121;p76"/>
          <p:cNvPicPr preferRelativeResize="0"/>
          <p:nvPr/>
        </p:nvPicPr>
        <p:blipFill rotWithShape="1">
          <a:blip r:embed="rId5">
            <a:alphaModFix/>
          </a:blip>
          <a:srcRect/>
          <a:stretch/>
        </p:blipFill>
        <p:spPr>
          <a:xfrm>
            <a:off x="6015503" y="0"/>
            <a:ext cx="6176497" cy="3278586"/>
          </a:xfrm>
          <a:prstGeom prst="rect">
            <a:avLst/>
          </a:prstGeom>
          <a:noFill/>
          <a:ln>
            <a:noFill/>
          </a:ln>
        </p:spPr>
      </p:pic>
      <p:pic>
        <p:nvPicPr>
          <p:cNvPr id="19" name="Picture 18">
            <a:extLst>
              <a:ext uri="{FF2B5EF4-FFF2-40B4-BE49-F238E27FC236}">
                <a16:creationId xmlns:a16="http://schemas.microsoft.com/office/drawing/2014/main" id="{6D087F88-7D47-4AF4-945B-DBC4A7637A6A}"/>
              </a:ext>
            </a:extLst>
          </p:cNvPr>
          <p:cNvPicPr>
            <a:picLocks noChangeAspect="1"/>
          </p:cNvPicPr>
          <p:nvPr/>
        </p:nvPicPr>
        <p:blipFill>
          <a:blip r:embed="rId6"/>
          <a:stretch>
            <a:fillRect/>
          </a:stretch>
        </p:blipFill>
        <p:spPr>
          <a:xfrm>
            <a:off x="10485504" y="155353"/>
            <a:ext cx="1391910" cy="9490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77"/>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chemeClr val="lt1"/>
                </a:solidFill>
                <a:latin typeface="Open Sans"/>
                <a:ea typeface="Open Sans"/>
                <a:cs typeface="Open Sans"/>
                <a:sym typeface="Open Sans"/>
              </a:rPr>
              <a:t>24</a:t>
            </a:fld>
            <a:endParaRPr sz="1100" b="0" i="0">
              <a:solidFill>
                <a:schemeClr val="lt1"/>
              </a:solidFill>
              <a:latin typeface="Open Sans"/>
              <a:ea typeface="Open Sans"/>
              <a:cs typeface="Open Sans"/>
              <a:sym typeface="Open Sans"/>
            </a:endParaRPr>
          </a:p>
        </p:txBody>
      </p:sp>
      <p:sp>
        <p:nvSpPr>
          <p:cNvPr id="1129" name="Google Shape;1129;p77"/>
          <p:cNvSpPr txBox="1"/>
          <p:nvPr/>
        </p:nvSpPr>
        <p:spPr>
          <a:xfrm>
            <a:off x="405113" y="629868"/>
            <a:ext cx="551969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Resources</a:t>
            </a:r>
            <a:endParaRPr sz="3000" b="1">
              <a:solidFill>
                <a:srgbClr val="002060"/>
              </a:solidFill>
              <a:latin typeface="Open Sans"/>
              <a:ea typeface="Open Sans"/>
              <a:cs typeface="Open Sans"/>
              <a:sym typeface="Open Sans"/>
            </a:endParaRPr>
          </a:p>
        </p:txBody>
      </p:sp>
      <p:sp>
        <p:nvSpPr>
          <p:cNvPr id="1130" name="Google Shape;1130;p77"/>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sp>
        <p:nvSpPr>
          <p:cNvPr id="1131" name="Google Shape;1131;p77"/>
          <p:cNvSpPr/>
          <p:nvPr/>
        </p:nvSpPr>
        <p:spPr>
          <a:xfrm>
            <a:off x="1109945" y="1811118"/>
            <a:ext cx="5322386" cy="777136"/>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GB" sz="1600" b="1">
                <a:solidFill>
                  <a:srgbClr val="002060"/>
                </a:solidFill>
                <a:latin typeface="Open Sans"/>
                <a:ea typeface="Open Sans"/>
                <a:cs typeface="Open Sans"/>
                <a:sym typeface="Open Sans"/>
              </a:rPr>
              <a:t>Codurance Firechat</a:t>
            </a:r>
            <a:endParaRPr sz="1600" b="1">
              <a:solidFill>
                <a:srgbClr val="002060"/>
              </a:solidFill>
              <a:latin typeface="Open Sans"/>
              <a:ea typeface="Open Sans"/>
              <a:cs typeface="Open Sans"/>
              <a:sym typeface="Open Sans"/>
            </a:endParaRPr>
          </a:p>
          <a:p>
            <a:pPr marL="615950" marR="0" lvl="1" indent="0" algn="l" rtl="0">
              <a:spcBef>
                <a:spcPts val="600"/>
              </a:spcBef>
              <a:spcAft>
                <a:spcPts val="0"/>
              </a:spcAft>
              <a:buNone/>
            </a:pPr>
            <a:r>
              <a:rPr lang="en-GB" sz="1100" b="0" i="0" u="sng" strike="noStrike" cap="none">
                <a:solidFill>
                  <a:schemeClr val="hlink"/>
                </a:solidFill>
                <a:latin typeface="Open Sans"/>
                <a:ea typeface="Open Sans"/>
                <a:cs typeface="Open Sans"/>
                <a:sym typeface="Open Sans"/>
                <a:hlinkClick r:id="rId3"/>
              </a:rPr>
              <a:t>https://www.youtube.com/watch?v=k2ehbR0o-bM</a:t>
            </a:r>
            <a:r>
              <a:rPr lang="en-GB" sz="1100" b="0" i="0" u="none" strike="noStrike" cap="none">
                <a:solidFill>
                  <a:schemeClr val="accent1"/>
                </a:solidFill>
                <a:latin typeface="Open Sans"/>
                <a:ea typeface="Open Sans"/>
                <a:cs typeface="Open Sans"/>
                <a:sym typeface="Open Sans"/>
              </a:rPr>
              <a:t>  </a:t>
            </a:r>
            <a:endParaRPr/>
          </a:p>
          <a:p>
            <a:pPr marL="635000" marR="0" lvl="1" indent="0" algn="l" rtl="0">
              <a:spcBef>
                <a:spcPts val="0"/>
              </a:spcBef>
              <a:spcAft>
                <a:spcPts val="0"/>
              </a:spcAft>
              <a:buNone/>
            </a:pPr>
            <a:r>
              <a:rPr lang="en-GB" sz="1100" b="0" i="0" u="sng" strike="noStrike" cap="none">
                <a:solidFill>
                  <a:schemeClr val="hlink"/>
                </a:solidFill>
                <a:latin typeface="Open Sans"/>
                <a:ea typeface="Open Sans"/>
                <a:cs typeface="Open Sans"/>
                <a:sym typeface="Open Sans"/>
                <a:hlinkClick r:id="rId4"/>
              </a:rPr>
              <a:t>https://www.youtube.com/watch?v=BKhDJCzaNes</a:t>
            </a:r>
            <a:r>
              <a:rPr lang="en-GB" sz="1100" b="0" i="0" u="none" strike="noStrike" cap="none">
                <a:solidFill>
                  <a:schemeClr val="accent1"/>
                </a:solidFill>
                <a:latin typeface="Open Sans"/>
                <a:ea typeface="Open Sans"/>
                <a:cs typeface="Open Sans"/>
                <a:sym typeface="Open Sans"/>
              </a:rPr>
              <a:t> </a:t>
            </a:r>
            <a:endParaRPr/>
          </a:p>
        </p:txBody>
      </p:sp>
      <p:pic>
        <p:nvPicPr>
          <p:cNvPr id="1132" name="Google Shape;1132;p77"/>
          <p:cNvPicPr preferRelativeResize="0"/>
          <p:nvPr/>
        </p:nvPicPr>
        <p:blipFill rotWithShape="1">
          <a:blip r:embed="rId5">
            <a:alphaModFix/>
          </a:blip>
          <a:srcRect/>
          <a:stretch/>
        </p:blipFill>
        <p:spPr>
          <a:xfrm>
            <a:off x="487937" y="1811118"/>
            <a:ext cx="488950" cy="457200"/>
          </a:xfrm>
          <a:prstGeom prst="rect">
            <a:avLst/>
          </a:prstGeom>
          <a:noFill/>
          <a:ln>
            <a:noFill/>
          </a:ln>
        </p:spPr>
      </p:pic>
      <p:sp>
        <p:nvSpPr>
          <p:cNvPr id="1133" name="Google Shape;1133;p77"/>
          <p:cNvSpPr/>
          <p:nvPr/>
        </p:nvSpPr>
        <p:spPr>
          <a:xfrm>
            <a:off x="1109943" y="2895570"/>
            <a:ext cx="6573245" cy="607859"/>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GB" sz="1600" b="1">
                <a:solidFill>
                  <a:srgbClr val="002060"/>
                </a:solidFill>
                <a:latin typeface="Open Sans"/>
                <a:ea typeface="Open Sans"/>
                <a:cs typeface="Open Sans"/>
                <a:sym typeface="Open Sans"/>
              </a:rPr>
              <a:t>Understanding Legacy Code</a:t>
            </a:r>
            <a:endParaRPr/>
          </a:p>
          <a:p>
            <a:pPr marL="615950" marR="0" lvl="1" indent="0" algn="l" rtl="0">
              <a:spcBef>
                <a:spcPts val="600"/>
              </a:spcBef>
              <a:spcAft>
                <a:spcPts val="0"/>
              </a:spcAft>
              <a:buNone/>
            </a:pPr>
            <a:r>
              <a:rPr lang="en-GB" sz="1100" b="0" i="0" u="sng" strike="noStrike" cap="none">
                <a:solidFill>
                  <a:schemeClr val="hlink"/>
                </a:solidFill>
                <a:latin typeface="Open Sans"/>
                <a:ea typeface="Open Sans"/>
                <a:cs typeface="Open Sans"/>
                <a:sym typeface="Open Sans"/>
                <a:hlinkClick r:id="rId6"/>
              </a:rPr>
              <a:t>https://understandlegacycode.com/blog/7-techniques-to-regain-control-of-legacy/</a:t>
            </a:r>
            <a:r>
              <a:rPr lang="en-GB" sz="1100" b="0" i="0" u="none" strike="noStrike" cap="none">
                <a:solidFill>
                  <a:schemeClr val="accent1"/>
                </a:solidFill>
                <a:latin typeface="Open Sans"/>
                <a:ea typeface="Open Sans"/>
                <a:cs typeface="Open Sans"/>
                <a:sym typeface="Open Sans"/>
              </a:rPr>
              <a:t> </a:t>
            </a:r>
            <a:endParaRPr/>
          </a:p>
        </p:txBody>
      </p:sp>
      <p:pic>
        <p:nvPicPr>
          <p:cNvPr id="1134" name="Google Shape;1134;p77"/>
          <p:cNvPicPr preferRelativeResize="0"/>
          <p:nvPr/>
        </p:nvPicPr>
        <p:blipFill rotWithShape="1">
          <a:blip r:embed="rId5">
            <a:alphaModFix/>
          </a:blip>
          <a:srcRect/>
          <a:stretch/>
        </p:blipFill>
        <p:spPr>
          <a:xfrm>
            <a:off x="475463" y="2895570"/>
            <a:ext cx="488950" cy="457200"/>
          </a:xfrm>
          <a:prstGeom prst="rect">
            <a:avLst/>
          </a:prstGeom>
          <a:noFill/>
          <a:ln>
            <a:noFill/>
          </a:ln>
        </p:spPr>
      </p:pic>
      <p:sp>
        <p:nvSpPr>
          <p:cNvPr id="1136" name="Google Shape;1136;p77"/>
          <p:cNvSpPr/>
          <p:nvPr/>
        </p:nvSpPr>
        <p:spPr>
          <a:xfrm>
            <a:off x="1109944" y="3626142"/>
            <a:ext cx="6573245" cy="607859"/>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GB" sz="1600" b="1">
                <a:solidFill>
                  <a:srgbClr val="002060"/>
                </a:solidFill>
                <a:latin typeface="Open Sans"/>
                <a:ea typeface="Open Sans"/>
                <a:cs typeface="Open Sans"/>
                <a:sym typeface="Open Sans"/>
              </a:rPr>
              <a:t>Exploratory Refactoring by Victor Rentea</a:t>
            </a:r>
            <a:endParaRPr sz="1600" b="1">
              <a:solidFill>
                <a:srgbClr val="002060"/>
              </a:solidFill>
              <a:latin typeface="Open Sans"/>
              <a:ea typeface="Open Sans"/>
              <a:cs typeface="Open Sans"/>
              <a:sym typeface="Open Sans"/>
            </a:endParaRPr>
          </a:p>
          <a:p>
            <a:pPr marL="635000" marR="0" lvl="1" indent="0" algn="l" rtl="0">
              <a:spcBef>
                <a:spcPts val="600"/>
              </a:spcBef>
              <a:spcAft>
                <a:spcPts val="0"/>
              </a:spcAft>
              <a:buNone/>
            </a:pPr>
            <a:r>
              <a:rPr lang="en-GB" sz="1100" b="0" i="0" u="sng" strike="noStrike" cap="none">
                <a:solidFill>
                  <a:schemeClr val="hlink"/>
                </a:solidFill>
                <a:latin typeface="Open Sans"/>
                <a:ea typeface="Open Sans"/>
                <a:cs typeface="Open Sans"/>
                <a:sym typeface="Open Sans"/>
                <a:hlinkClick r:id="rId7"/>
              </a:rPr>
              <a:t>https://victorrentea.ro/blog/exploratory-refactoring/</a:t>
            </a:r>
            <a:r>
              <a:rPr lang="en-GB" sz="1100" b="0" i="0" u="none" strike="noStrike" cap="none">
                <a:solidFill>
                  <a:schemeClr val="dk1"/>
                </a:solidFill>
                <a:latin typeface="Open Sans"/>
                <a:ea typeface="Open Sans"/>
                <a:cs typeface="Open Sans"/>
                <a:sym typeface="Open Sans"/>
              </a:rPr>
              <a:t> </a:t>
            </a:r>
            <a:endParaRPr/>
          </a:p>
        </p:txBody>
      </p:sp>
      <p:pic>
        <p:nvPicPr>
          <p:cNvPr id="1137" name="Google Shape;1137;p77"/>
          <p:cNvPicPr preferRelativeResize="0"/>
          <p:nvPr/>
        </p:nvPicPr>
        <p:blipFill rotWithShape="1">
          <a:blip r:embed="rId5">
            <a:alphaModFix/>
          </a:blip>
          <a:srcRect/>
          <a:stretch/>
        </p:blipFill>
        <p:spPr>
          <a:xfrm>
            <a:off x="487937" y="3631718"/>
            <a:ext cx="488950" cy="457200"/>
          </a:xfrm>
          <a:prstGeom prst="rect">
            <a:avLst/>
          </a:prstGeom>
          <a:noFill/>
          <a:ln>
            <a:noFill/>
          </a:ln>
        </p:spPr>
      </p:pic>
      <p:sp>
        <p:nvSpPr>
          <p:cNvPr id="1138" name="Google Shape;1138;p77"/>
          <p:cNvSpPr/>
          <p:nvPr/>
        </p:nvSpPr>
        <p:spPr>
          <a:xfrm>
            <a:off x="1109944" y="4318681"/>
            <a:ext cx="6573245" cy="623248"/>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GB" sz="1600" b="1">
                <a:solidFill>
                  <a:srgbClr val="002060"/>
                </a:solidFill>
                <a:latin typeface="Open Sans"/>
                <a:ea typeface="Open Sans"/>
                <a:cs typeface="Open Sans"/>
                <a:sym typeface="Open Sans"/>
              </a:rPr>
              <a:t>Lead Dev Webinar</a:t>
            </a:r>
            <a:endParaRPr/>
          </a:p>
          <a:p>
            <a:pPr marL="628650" marR="0" lvl="1" indent="0" algn="l" rtl="0">
              <a:spcBef>
                <a:spcPts val="600"/>
              </a:spcBef>
              <a:spcAft>
                <a:spcPts val="0"/>
              </a:spcAft>
              <a:buNone/>
            </a:pPr>
            <a:r>
              <a:rPr lang="en-GB" sz="1100" b="0" i="0" u="sng" strike="noStrike" cap="none">
                <a:solidFill>
                  <a:schemeClr val="hlink"/>
                </a:solidFill>
                <a:latin typeface="Open Sans"/>
                <a:ea typeface="Open Sans"/>
                <a:cs typeface="Open Sans"/>
                <a:sym typeface="Open Sans"/>
                <a:hlinkClick r:id="rId8"/>
              </a:rPr>
              <a:t>https://www.youtube.com/watch?v=_fTbjUfe2Cw</a:t>
            </a:r>
            <a:r>
              <a:rPr lang="en-GB" sz="1100" b="0" i="0" u="none" strike="noStrike" cap="none">
                <a:solidFill>
                  <a:schemeClr val="dk1"/>
                </a:solidFill>
                <a:latin typeface="Open Sans"/>
                <a:ea typeface="Open Sans"/>
                <a:cs typeface="Open Sans"/>
                <a:sym typeface="Open Sans"/>
              </a:rPr>
              <a:t> </a:t>
            </a:r>
            <a:endParaRPr/>
          </a:p>
        </p:txBody>
      </p:sp>
      <p:pic>
        <p:nvPicPr>
          <p:cNvPr id="1139" name="Google Shape;1139;p77"/>
          <p:cNvPicPr preferRelativeResize="0"/>
          <p:nvPr/>
        </p:nvPicPr>
        <p:blipFill rotWithShape="1">
          <a:blip r:embed="rId5">
            <a:alphaModFix/>
          </a:blip>
          <a:srcRect/>
          <a:stretch/>
        </p:blipFill>
        <p:spPr>
          <a:xfrm>
            <a:off x="487937" y="4324257"/>
            <a:ext cx="488950" cy="457200"/>
          </a:xfrm>
          <a:prstGeom prst="rect">
            <a:avLst/>
          </a:prstGeom>
          <a:noFill/>
          <a:ln>
            <a:noFill/>
          </a:ln>
        </p:spPr>
      </p:pic>
      <p:sp>
        <p:nvSpPr>
          <p:cNvPr id="1140" name="Google Shape;1140;p77"/>
          <p:cNvSpPr/>
          <p:nvPr/>
        </p:nvSpPr>
        <p:spPr>
          <a:xfrm>
            <a:off x="1109944" y="5058898"/>
            <a:ext cx="6573245" cy="623248"/>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GB" sz="1600" b="1">
                <a:solidFill>
                  <a:srgbClr val="002060"/>
                </a:solidFill>
                <a:latin typeface="Open Sans"/>
                <a:ea typeface="Open Sans"/>
                <a:cs typeface="Open Sans"/>
                <a:sym typeface="Open Sans"/>
              </a:rPr>
              <a:t>The Legacy of SoCraTes</a:t>
            </a:r>
            <a:endParaRPr sz="1600" b="1">
              <a:solidFill>
                <a:srgbClr val="002060"/>
              </a:solidFill>
              <a:latin typeface="Open Sans"/>
              <a:ea typeface="Open Sans"/>
              <a:cs typeface="Open Sans"/>
              <a:sym typeface="Open Sans"/>
            </a:endParaRPr>
          </a:p>
          <a:p>
            <a:pPr marL="628650" marR="0" lvl="1" indent="0" algn="l" rtl="0">
              <a:spcBef>
                <a:spcPts val="600"/>
              </a:spcBef>
              <a:spcAft>
                <a:spcPts val="0"/>
              </a:spcAft>
              <a:buNone/>
            </a:pPr>
            <a:r>
              <a:rPr lang="en-GB" sz="1100" b="0" i="0" u="sng" strike="noStrike" cap="none">
                <a:solidFill>
                  <a:schemeClr val="hlink"/>
                </a:solidFill>
                <a:latin typeface="Open Sans"/>
                <a:ea typeface="Open Sans"/>
                <a:cs typeface="Open Sans"/>
                <a:sym typeface="Open Sans"/>
                <a:hlinkClick r:id="rId9"/>
              </a:rPr>
              <a:t>https://www.youtube.com/c/TheLegacyofSoCraTes/featured</a:t>
            </a:r>
            <a:r>
              <a:rPr lang="en-GB" sz="1100" b="0" i="0" u="none" strike="noStrike" cap="none">
                <a:solidFill>
                  <a:schemeClr val="dk1"/>
                </a:solidFill>
                <a:latin typeface="Open Sans"/>
                <a:ea typeface="Open Sans"/>
                <a:cs typeface="Open Sans"/>
                <a:sym typeface="Open Sans"/>
              </a:rPr>
              <a:t> </a:t>
            </a:r>
            <a:endParaRPr/>
          </a:p>
        </p:txBody>
      </p:sp>
      <p:pic>
        <p:nvPicPr>
          <p:cNvPr id="1141" name="Google Shape;1141;p77"/>
          <p:cNvPicPr preferRelativeResize="0"/>
          <p:nvPr/>
        </p:nvPicPr>
        <p:blipFill rotWithShape="1">
          <a:blip r:embed="rId5">
            <a:alphaModFix/>
          </a:blip>
          <a:srcRect/>
          <a:stretch/>
        </p:blipFill>
        <p:spPr>
          <a:xfrm>
            <a:off x="487937" y="5064474"/>
            <a:ext cx="488950" cy="457200"/>
          </a:xfrm>
          <a:prstGeom prst="rect">
            <a:avLst/>
          </a:prstGeom>
          <a:noFill/>
          <a:ln>
            <a:noFill/>
          </a:ln>
        </p:spPr>
      </p:pic>
      <p:pic>
        <p:nvPicPr>
          <p:cNvPr id="16" name="Picture 15">
            <a:extLst>
              <a:ext uri="{FF2B5EF4-FFF2-40B4-BE49-F238E27FC236}">
                <a16:creationId xmlns:a16="http://schemas.microsoft.com/office/drawing/2014/main" id="{36C823C6-0F8E-4B94-AFAD-C62C3CF97FC9}"/>
              </a:ext>
            </a:extLst>
          </p:cNvPr>
          <p:cNvPicPr>
            <a:picLocks noChangeAspect="1"/>
          </p:cNvPicPr>
          <p:nvPr/>
        </p:nvPicPr>
        <p:blipFill>
          <a:blip r:embed="rId10"/>
          <a:stretch>
            <a:fillRect/>
          </a:stretch>
        </p:blipFill>
        <p:spPr>
          <a:xfrm>
            <a:off x="10224247" y="256964"/>
            <a:ext cx="1391910" cy="9490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0;p55">
            <a:extLst>
              <a:ext uri="{FF2B5EF4-FFF2-40B4-BE49-F238E27FC236}">
                <a16:creationId xmlns:a16="http://schemas.microsoft.com/office/drawing/2014/main" id="{3A59F055-1636-4081-9F84-5515A7B2EA0A}"/>
              </a:ext>
            </a:extLst>
          </p:cNvPr>
          <p:cNvSpPr txBox="1"/>
          <p:nvPr/>
        </p:nvSpPr>
        <p:spPr>
          <a:xfrm>
            <a:off x="405111" y="275625"/>
            <a:ext cx="4572479" cy="24622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00" b="1" i="0" u="none" strike="noStrike" kern="0" cap="none" spc="0" normalizeH="0" baseline="0" noProof="0">
                <a:ln>
                  <a:noFill/>
                </a:ln>
                <a:solidFill>
                  <a:srgbClr val="00B1EC"/>
                </a:solidFill>
                <a:effectLst/>
                <a:uLnTx/>
                <a:uFillTx/>
                <a:latin typeface="Open Sans"/>
                <a:ea typeface="Open Sans"/>
                <a:cs typeface="Open Sans"/>
                <a:sym typeface="Open Sans"/>
              </a:rPr>
              <a:t>Empower Teams to Deal with Common Problems in Legacy Systems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3C19461-E6B5-4989-B5B4-E2E45D8B825D}"/>
              </a:ext>
            </a:extLst>
          </p:cNvPr>
          <p:cNvPicPr>
            <a:picLocks noChangeAspect="1"/>
          </p:cNvPicPr>
          <p:nvPr/>
        </p:nvPicPr>
        <p:blipFill>
          <a:blip r:embed="rId2"/>
          <a:stretch>
            <a:fillRect/>
          </a:stretch>
        </p:blipFill>
        <p:spPr>
          <a:xfrm>
            <a:off x="10394979" y="178672"/>
            <a:ext cx="1391910" cy="949030"/>
          </a:xfrm>
          <a:prstGeom prst="rect">
            <a:avLst/>
          </a:prstGeom>
        </p:spPr>
      </p:pic>
      <p:pic>
        <p:nvPicPr>
          <p:cNvPr id="8" name="Picture 7">
            <a:extLst>
              <a:ext uri="{FF2B5EF4-FFF2-40B4-BE49-F238E27FC236}">
                <a16:creationId xmlns:a16="http://schemas.microsoft.com/office/drawing/2014/main" id="{AC3971E8-9E83-4AB3-AD92-3B2A3AB68D11}"/>
              </a:ext>
            </a:extLst>
          </p:cNvPr>
          <p:cNvPicPr>
            <a:picLocks noChangeAspect="1"/>
          </p:cNvPicPr>
          <p:nvPr/>
        </p:nvPicPr>
        <p:blipFill>
          <a:blip r:embed="rId3"/>
          <a:stretch>
            <a:fillRect/>
          </a:stretch>
        </p:blipFill>
        <p:spPr>
          <a:xfrm>
            <a:off x="701335" y="929711"/>
            <a:ext cx="10011714" cy="4743120"/>
          </a:xfrm>
          <a:prstGeom prst="rect">
            <a:avLst/>
          </a:prstGeom>
        </p:spPr>
      </p:pic>
      <p:sp>
        <p:nvSpPr>
          <p:cNvPr id="9" name="Google Shape;634;p57">
            <a:extLst>
              <a:ext uri="{FF2B5EF4-FFF2-40B4-BE49-F238E27FC236}">
                <a16:creationId xmlns:a16="http://schemas.microsoft.com/office/drawing/2014/main" id="{A34E4332-4341-476D-83D6-B7079C2C2AC3}"/>
              </a:ext>
            </a:extLst>
          </p:cNvPr>
          <p:cNvSpPr/>
          <p:nvPr/>
        </p:nvSpPr>
        <p:spPr>
          <a:xfrm>
            <a:off x="701335" y="5672831"/>
            <a:ext cx="9867586" cy="75103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48571"/>
              </a:lnSpc>
              <a:spcBef>
                <a:spcPts val="60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2060"/>
                </a:solidFill>
                <a:effectLst/>
                <a:uLnTx/>
                <a:uFillTx/>
                <a:latin typeface="Open Sans Light"/>
                <a:ea typeface="Open Sans Light"/>
                <a:cs typeface="Open Sans Light"/>
                <a:sym typeface="Open Sans Light"/>
                <a:hlinkClick r:id="rId4"/>
              </a:rPr>
              <a:t>https://twitter.com/venkat_s/status/1714672942490202255</a:t>
            </a:r>
            <a:endParaRPr kumimoji="0" sz="1400" b="0" i="0" u="none" strike="noStrike" kern="0" cap="none" spc="0" normalizeH="0" baseline="0" noProof="0" dirty="0">
              <a:ln>
                <a:noFill/>
              </a:ln>
              <a:solidFill>
                <a:srgbClr val="002060"/>
              </a:solidFill>
              <a:effectLst/>
              <a:uLnTx/>
              <a:uFillTx/>
              <a:latin typeface="Open Sans Light"/>
              <a:ea typeface="Open Sans Light"/>
              <a:cs typeface="Open Sans Light"/>
              <a:sym typeface="Open Sans Light"/>
            </a:endParaRPr>
          </a:p>
        </p:txBody>
      </p:sp>
    </p:spTree>
    <p:extLst>
      <p:ext uri="{BB962C8B-B14F-4D97-AF65-F5344CB8AC3E}">
        <p14:creationId xmlns:p14="http://schemas.microsoft.com/office/powerpoint/2010/main" val="1224197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pic>
        <p:nvPicPr>
          <p:cNvPr id="1147" name="Google Shape;1147;p78" descr="A picture containing nature, night sky&#10;&#10;Description automatically generated"/>
          <p:cNvPicPr preferRelativeResize="0"/>
          <p:nvPr/>
        </p:nvPicPr>
        <p:blipFill rotWithShape="1">
          <a:blip r:embed="rId3">
            <a:alphaModFix/>
          </a:blip>
          <a:srcRect/>
          <a:stretch/>
        </p:blipFill>
        <p:spPr>
          <a:xfrm flipH="1">
            <a:off x="-1" y="1"/>
            <a:ext cx="12191999" cy="6858000"/>
          </a:xfrm>
          <a:prstGeom prst="rect">
            <a:avLst/>
          </a:prstGeom>
          <a:noFill/>
          <a:ln>
            <a:noFill/>
          </a:ln>
        </p:spPr>
      </p:pic>
      <p:sp>
        <p:nvSpPr>
          <p:cNvPr id="1148" name="Google Shape;1148;p78"/>
          <p:cNvSpPr txBox="1"/>
          <p:nvPr/>
        </p:nvSpPr>
        <p:spPr>
          <a:xfrm>
            <a:off x="3674957" y="3075033"/>
            <a:ext cx="4842082" cy="738698"/>
          </a:xfrm>
          <a:prstGeom prst="rect">
            <a:avLst/>
          </a:prstGeom>
          <a:noFill/>
          <a:ln>
            <a:noFill/>
          </a:ln>
        </p:spPr>
        <p:txBody>
          <a:bodyPr spcFirstLastPara="1" wrap="square" lIns="91425" tIns="45700" rIns="91425" bIns="45700" anchor="t" anchorCtr="0">
            <a:noAutofit/>
          </a:bodyPr>
          <a:lstStyle/>
          <a:p>
            <a:pPr marL="0" marR="0" lvl="0" indent="0" algn="ctr" rtl="0">
              <a:lnSpc>
                <a:spcPct val="170833"/>
              </a:lnSpc>
              <a:spcBef>
                <a:spcPts val="0"/>
              </a:spcBef>
              <a:spcAft>
                <a:spcPts val="0"/>
              </a:spcAft>
              <a:buClr>
                <a:srgbClr val="FFFFFF"/>
              </a:buClr>
              <a:buSzPts val="2400"/>
              <a:buFont typeface="Arial"/>
              <a:buNone/>
            </a:pPr>
            <a:r>
              <a:rPr lang="en-GB" sz="2400" b="1">
                <a:solidFill>
                  <a:srgbClr val="FFFFFF"/>
                </a:solidFill>
                <a:latin typeface="Open Sans"/>
                <a:ea typeface="Open Sans"/>
                <a:cs typeface="Open Sans"/>
                <a:sym typeface="Open Sans"/>
              </a:rPr>
              <a:t>Thanks for coming!</a:t>
            </a:r>
            <a:endParaRPr sz="2400" b="1">
              <a:solidFill>
                <a:srgbClr val="FFFFFF"/>
              </a:solidFill>
              <a:latin typeface="Open Sans"/>
              <a:ea typeface="Open Sans"/>
              <a:cs typeface="Open Sans"/>
              <a:sym typeface="Open Sans"/>
            </a:endParaRPr>
          </a:p>
        </p:txBody>
      </p:sp>
      <p:pic>
        <p:nvPicPr>
          <p:cNvPr id="1149" name="Google Shape;1149;p78"/>
          <p:cNvPicPr preferRelativeResize="0"/>
          <p:nvPr/>
        </p:nvPicPr>
        <p:blipFill rotWithShape="1">
          <a:blip r:embed="rId4">
            <a:alphaModFix/>
          </a:blip>
          <a:srcRect/>
          <a:stretch/>
        </p:blipFill>
        <p:spPr>
          <a:xfrm>
            <a:off x="5447292" y="1913386"/>
            <a:ext cx="1297412" cy="885436"/>
          </a:xfrm>
          <a:prstGeom prst="rect">
            <a:avLst/>
          </a:prstGeom>
          <a:noFill/>
          <a:ln>
            <a:noFill/>
          </a:ln>
        </p:spPr>
      </p:pic>
      <p:sp>
        <p:nvSpPr>
          <p:cNvPr id="1150" name="Google Shape;1150;p78"/>
          <p:cNvSpPr txBox="1"/>
          <p:nvPr/>
        </p:nvSpPr>
        <p:spPr>
          <a:xfrm>
            <a:off x="2912961" y="5873854"/>
            <a:ext cx="6366075" cy="350289"/>
          </a:xfrm>
          <a:prstGeom prst="rect">
            <a:avLst/>
          </a:prstGeom>
          <a:noFill/>
          <a:ln>
            <a:noFill/>
          </a:ln>
        </p:spPr>
        <p:txBody>
          <a:bodyPr spcFirstLastPara="1" wrap="square" lIns="91425" tIns="45700" rIns="91425" bIns="45700" anchor="t" anchorCtr="0">
            <a:spAutoFit/>
          </a:bodyPr>
          <a:lstStyle/>
          <a:p>
            <a:pPr marL="0" marR="0" lvl="0" indent="0" algn="ctr" rtl="0">
              <a:lnSpc>
                <a:spcPct val="155714"/>
              </a:lnSpc>
              <a:spcBef>
                <a:spcPts val="0"/>
              </a:spcBef>
              <a:spcAft>
                <a:spcPts val="0"/>
              </a:spcAft>
              <a:buNone/>
            </a:pPr>
            <a:r>
              <a:rPr lang="en-GB" sz="1400">
                <a:solidFill>
                  <a:schemeClr val="lt2"/>
                </a:solidFill>
                <a:latin typeface="Open Sans Light"/>
                <a:ea typeface="Open Sans Light"/>
                <a:cs typeface="Open Sans Light"/>
                <a:sym typeface="Open Sans Light"/>
              </a:rPr>
              <a:t>www.scalefocus.com</a:t>
            </a:r>
            <a:endParaRPr sz="1400" b="1">
              <a:solidFill>
                <a:schemeClr val="lt2"/>
              </a:solidFill>
              <a:latin typeface="Open Sans"/>
              <a:ea typeface="Open Sans"/>
              <a:cs typeface="Open Sans"/>
              <a:sym typeface="Open Sans"/>
            </a:endParaRPr>
          </a:p>
        </p:txBody>
      </p:sp>
      <p:sp>
        <p:nvSpPr>
          <p:cNvPr id="1151" name="Google Shape;1151;p78"/>
          <p:cNvSpPr txBox="1"/>
          <p:nvPr/>
        </p:nvSpPr>
        <p:spPr>
          <a:xfrm>
            <a:off x="2687874" y="3779908"/>
            <a:ext cx="6962553" cy="1252823"/>
          </a:xfrm>
          <a:prstGeom prst="rect">
            <a:avLst/>
          </a:prstGeom>
          <a:noFill/>
          <a:ln>
            <a:noFill/>
          </a:ln>
        </p:spPr>
        <p:txBody>
          <a:bodyPr spcFirstLastPara="1" wrap="square" lIns="91425" tIns="45700" rIns="91425" bIns="45700" anchor="t" anchorCtr="0">
            <a:noAutofit/>
          </a:bodyPr>
          <a:lstStyle/>
          <a:p>
            <a:pPr marL="0" marR="0" lvl="0" indent="0" algn="ctr" rtl="0">
              <a:lnSpc>
                <a:spcPct val="170833"/>
              </a:lnSpc>
              <a:spcBef>
                <a:spcPts val="0"/>
              </a:spcBef>
              <a:spcAft>
                <a:spcPts val="0"/>
              </a:spcAft>
              <a:buClr>
                <a:srgbClr val="FFFFFF"/>
              </a:buClr>
              <a:buSzPts val="2400"/>
              <a:buFont typeface="Arial"/>
              <a:buNone/>
            </a:pPr>
            <a:r>
              <a:rPr lang="en-GB" sz="2400">
                <a:solidFill>
                  <a:srgbClr val="FFFFFF"/>
                </a:solidFill>
                <a:latin typeface="Open Sans Light"/>
                <a:ea typeface="Open Sans Light"/>
                <a:cs typeface="Open Sans Light"/>
                <a:sym typeface="Open Sans Light"/>
              </a:rPr>
              <a:t>Looking forward to your Questions and discussing further. </a:t>
            </a:r>
            <a:endParaRPr/>
          </a:p>
        </p:txBody>
      </p:sp>
      <p:pic>
        <p:nvPicPr>
          <p:cNvPr id="7" name="Picture 6">
            <a:extLst>
              <a:ext uri="{FF2B5EF4-FFF2-40B4-BE49-F238E27FC236}">
                <a16:creationId xmlns:a16="http://schemas.microsoft.com/office/drawing/2014/main" id="{A8E3D4E1-8F41-4ACE-9E86-4E9E67E38A82}"/>
              </a:ext>
            </a:extLst>
          </p:cNvPr>
          <p:cNvPicPr>
            <a:picLocks noChangeAspect="1"/>
          </p:cNvPicPr>
          <p:nvPr/>
        </p:nvPicPr>
        <p:blipFill>
          <a:blip r:embed="rId5"/>
          <a:stretch>
            <a:fillRect/>
          </a:stretch>
        </p:blipFill>
        <p:spPr>
          <a:xfrm>
            <a:off x="10224247" y="256964"/>
            <a:ext cx="1391910" cy="9490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56" descr="A picture containing sky, outdoor, outdoor object, day&#10;&#10;Description automatically generated"/>
          <p:cNvPicPr preferRelativeResize="0"/>
          <p:nvPr/>
        </p:nvPicPr>
        <p:blipFill rotWithShape="1">
          <a:blip r:embed="rId3">
            <a:alphaModFix/>
          </a:blip>
          <a:srcRect/>
          <a:stretch/>
        </p:blipFill>
        <p:spPr>
          <a:xfrm>
            <a:off x="0" y="0"/>
            <a:ext cx="4977590" cy="6858000"/>
          </a:xfrm>
          <a:prstGeom prst="rect">
            <a:avLst/>
          </a:prstGeom>
          <a:noFill/>
          <a:ln>
            <a:noFill/>
          </a:ln>
        </p:spPr>
      </p:pic>
      <p:sp>
        <p:nvSpPr>
          <p:cNvPr id="610" name="Google Shape;610;p56"/>
          <p:cNvSpPr/>
          <p:nvPr/>
        </p:nvSpPr>
        <p:spPr>
          <a:xfrm>
            <a:off x="0" y="0"/>
            <a:ext cx="5062654" cy="6858000"/>
          </a:xfrm>
          <a:prstGeom prst="rect">
            <a:avLst/>
          </a:prstGeom>
          <a:solidFill>
            <a:srgbClr val="002060">
              <a:alpha val="8156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11" name="Google Shape;611;p56"/>
          <p:cNvPicPr preferRelativeResize="0"/>
          <p:nvPr/>
        </p:nvPicPr>
        <p:blipFill rotWithShape="1">
          <a:blip r:embed="rId4">
            <a:alphaModFix/>
          </a:blip>
          <a:srcRect/>
          <a:stretch/>
        </p:blipFill>
        <p:spPr>
          <a:xfrm>
            <a:off x="490754" y="6306553"/>
            <a:ext cx="1362528" cy="217106"/>
          </a:xfrm>
          <a:prstGeom prst="rect">
            <a:avLst/>
          </a:prstGeom>
          <a:noFill/>
          <a:ln>
            <a:noFill/>
          </a:ln>
        </p:spPr>
      </p:pic>
      <p:sp>
        <p:nvSpPr>
          <p:cNvPr id="612" name="Google Shape;612;p56"/>
          <p:cNvSpPr txBox="1"/>
          <p:nvPr/>
        </p:nvSpPr>
        <p:spPr>
          <a:xfrm>
            <a:off x="302476" y="636885"/>
            <a:ext cx="11211044"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dirty="0">
                <a:solidFill>
                  <a:schemeClr val="lt1"/>
                </a:solidFill>
                <a:latin typeface="Open Sans"/>
                <a:ea typeface="Open Sans"/>
                <a:cs typeface="Open Sans"/>
                <a:sym typeface="Open Sans"/>
              </a:rPr>
              <a:t>Agenda</a:t>
            </a:r>
            <a:endParaRPr dirty="0"/>
          </a:p>
        </p:txBody>
      </p:sp>
      <p:sp>
        <p:nvSpPr>
          <p:cNvPr id="613" name="Google Shape;613;p56"/>
          <p:cNvSpPr txBox="1"/>
          <p:nvPr/>
        </p:nvSpPr>
        <p:spPr>
          <a:xfrm>
            <a:off x="405111" y="275625"/>
            <a:ext cx="457247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sp>
        <p:nvSpPr>
          <p:cNvPr id="615" name="Google Shape;615;p56"/>
          <p:cNvSpPr txBox="1"/>
          <p:nvPr/>
        </p:nvSpPr>
        <p:spPr>
          <a:xfrm>
            <a:off x="5351417" y="1740314"/>
            <a:ext cx="5231090" cy="350930"/>
          </a:xfrm>
          <a:prstGeom prst="rect">
            <a:avLst/>
          </a:prstGeom>
          <a:noFill/>
          <a:ln>
            <a:noFill/>
          </a:ln>
        </p:spPr>
        <p:txBody>
          <a:bodyPr spcFirstLastPara="1" wrap="square" lIns="91425" tIns="45700" rIns="91425" bIns="45700" anchor="t" anchorCtr="0">
            <a:spAutoFit/>
          </a:bodyPr>
          <a:lstStyle/>
          <a:p>
            <a:pPr marL="0" marR="0" lvl="0" indent="0" algn="l" rtl="0">
              <a:lnSpc>
                <a:spcPct val="99000"/>
              </a:lnSpc>
              <a:spcBef>
                <a:spcPts val="0"/>
              </a:spcBef>
              <a:spcAft>
                <a:spcPts val="0"/>
              </a:spcAft>
              <a:buNone/>
            </a:pPr>
            <a:r>
              <a:rPr lang="en-GB" sz="2000" b="1">
                <a:solidFill>
                  <a:srgbClr val="002060"/>
                </a:solidFill>
                <a:latin typeface="Open Sans"/>
                <a:ea typeface="Open Sans"/>
                <a:cs typeface="Open Sans"/>
                <a:sym typeface="Open Sans"/>
              </a:rPr>
              <a:t>01  </a:t>
            </a:r>
            <a:r>
              <a:rPr lang="en-GB" sz="2000">
                <a:solidFill>
                  <a:srgbClr val="002060"/>
                </a:solidFill>
                <a:latin typeface="Open Sans Light"/>
                <a:ea typeface="Open Sans Light"/>
                <a:cs typeface="Open Sans Light"/>
                <a:sym typeface="Open Sans Light"/>
              </a:rPr>
              <a:t>What is Legacy code systems? </a:t>
            </a:r>
            <a:endParaRPr/>
          </a:p>
        </p:txBody>
      </p:sp>
      <p:sp>
        <p:nvSpPr>
          <p:cNvPr id="616" name="Google Shape;616;p56"/>
          <p:cNvSpPr txBox="1"/>
          <p:nvPr/>
        </p:nvSpPr>
        <p:spPr>
          <a:xfrm>
            <a:off x="5351417" y="2636108"/>
            <a:ext cx="4836738" cy="350930"/>
          </a:xfrm>
          <a:prstGeom prst="rect">
            <a:avLst/>
          </a:prstGeom>
          <a:noFill/>
          <a:ln>
            <a:noFill/>
          </a:ln>
        </p:spPr>
        <p:txBody>
          <a:bodyPr spcFirstLastPara="1" wrap="square" lIns="91425" tIns="45700" rIns="91425" bIns="45700" anchor="t" anchorCtr="0">
            <a:spAutoFit/>
          </a:bodyPr>
          <a:lstStyle/>
          <a:p>
            <a:pPr marL="0" marR="0" lvl="0" indent="0" algn="l" rtl="0">
              <a:lnSpc>
                <a:spcPct val="99000"/>
              </a:lnSpc>
              <a:spcBef>
                <a:spcPts val="0"/>
              </a:spcBef>
              <a:spcAft>
                <a:spcPts val="0"/>
              </a:spcAft>
              <a:buNone/>
            </a:pPr>
            <a:r>
              <a:rPr lang="en-GB" sz="2000" b="1">
                <a:solidFill>
                  <a:srgbClr val="002060"/>
                </a:solidFill>
                <a:latin typeface="Open Sans"/>
                <a:ea typeface="Open Sans"/>
                <a:cs typeface="Open Sans"/>
                <a:sym typeface="Open Sans"/>
              </a:rPr>
              <a:t>02  </a:t>
            </a:r>
            <a:r>
              <a:rPr lang="en-GB" sz="2000">
                <a:solidFill>
                  <a:srgbClr val="002060"/>
                </a:solidFill>
                <a:latin typeface="Open Sans Light"/>
                <a:ea typeface="Open Sans Light"/>
                <a:cs typeface="Open Sans Light"/>
                <a:sym typeface="Open Sans Light"/>
              </a:rPr>
              <a:t>Survival kit to regain control </a:t>
            </a:r>
            <a:endParaRPr/>
          </a:p>
        </p:txBody>
      </p:sp>
      <p:sp>
        <p:nvSpPr>
          <p:cNvPr id="617" name="Google Shape;617;p56"/>
          <p:cNvSpPr txBox="1"/>
          <p:nvPr/>
        </p:nvSpPr>
        <p:spPr>
          <a:xfrm>
            <a:off x="5351417" y="3531902"/>
            <a:ext cx="4836738" cy="350930"/>
          </a:xfrm>
          <a:prstGeom prst="rect">
            <a:avLst/>
          </a:prstGeom>
          <a:noFill/>
          <a:ln>
            <a:noFill/>
          </a:ln>
        </p:spPr>
        <p:txBody>
          <a:bodyPr spcFirstLastPara="1" wrap="square" lIns="91425" tIns="45700" rIns="91425" bIns="45700" anchor="t" anchorCtr="0">
            <a:spAutoFit/>
          </a:bodyPr>
          <a:lstStyle/>
          <a:p>
            <a:pPr marL="0" marR="0" lvl="0" indent="0" algn="l" rtl="0">
              <a:lnSpc>
                <a:spcPct val="99000"/>
              </a:lnSpc>
              <a:spcBef>
                <a:spcPts val="0"/>
              </a:spcBef>
              <a:spcAft>
                <a:spcPts val="0"/>
              </a:spcAft>
              <a:buNone/>
            </a:pPr>
            <a:r>
              <a:rPr lang="en-GB" sz="2000" b="1">
                <a:solidFill>
                  <a:srgbClr val="002060"/>
                </a:solidFill>
                <a:latin typeface="Open Sans"/>
                <a:ea typeface="Open Sans"/>
                <a:cs typeface="Open Sans"/>
                <a:sym typeface="Open Sans"/>
              </a:rPr>
              <a:t>03  </a:t>
            </a:r>
            <a:r>
              <a:rPr lang="en-GB" sz="2000">
                <a:solidFill>
                  <a:srgbClr val="002060"/>
                </a:solidFill>
                <a:latin typeface="Open Sans Light"/>
                <a:ea typeface="Open Sans Light"/>
                <a:cs typeface="Open Sans Light"/>
                <a:sym typeface="Open Sans Light"/>
              </a:rPr>
              <a:t>Modernizing Legacy code base </a:t>
            </a:r>
            <a:endParaRPr/>
          </a:p>
        </p:txBody>
      </p:sp>
      <p:sp>
        <p:nvSpPr>
          <p:cNvPr id="618" name="Google Shape;618;p56"/>
          <p:cNvSpPr txBox="1"/>
          <p:nvPr/>
        </p:nvSpPr>
        <p:spPr>
          <a:xfrm>
            <a:off x="5351417" y="4427696"/>
            <a:ext cx="4836738" cy="350930"/>
          </a:xfrm>
          <a:prstGeom prst="rect">
            <a:avLst/>
          </a:prstGeom>
          <a:noFill/>
          <a:ln>
            <a:noFill/>
          </a:ln>
        </p:spPr>
        <p:txBody>
          <a:bodyPr spcFirstLastPara="1" wrap="square" lIns="91425" tIns="45700" rIns="91425" bIns="45700" anchor="t" anchorCtr="0">
            <a:spAutoFit/>
          </a:bodyPr>
          <a:lstStyle/>
          <a:p>
            <a:pPr marL="0" marR="0" lvl="0" indent="0" algn="l" rtl="0">
              <a:lnSpc>
                <a:spcPct val="99000"/>
              </a:lnSpc>
              <a:spcBef>
                <a:spcPts val="0"/>
              </a:spcBef>
              <a:spcAft>
                <a:spcPts val="0"/>
              </a:spcAft>
              <a:buNone/>
            </a:pPr>
            <a:r>
              <a:rPr lang="en-GB" sz="2000" b="1">
                <a:solidFill>
                  <a:srgbClr val="002060"/>
                </a:solidFill>
                <a:latin typeface="Open Sans"/>
                <a:ea typeface="Open Sans"/>
                <a:cs typeface="Open Sans"/>
                <a:sym typeface="Open Sans"/>
              </a:rPr>
              <a:t>04  </a:t>
            </a:r>
            <a:r>
              <a:rPr lang="en-GB" sz="2000">
                <a:solidFill>
                  <a:srgbClr val="002060"/>
                </a:solidFill>
                <a:latin typeface="Open Sans Light"/>
                <a:ea typeface="Open Sans Light"/>
                <a:cs typeface="Open Sans Light"/>
                <a:sym typeface="Open Sans Light"/>
              </a:rPr>
              <a:t>QA session </a:t>
            </a:r>
            <a:endParaRPr/>
          </a:p>
        </p:txBody>
      </p:sp>
      <p:pic>
        <p:nvPicPr>
          <p:cNvPr id="12" name="Picture 11">
            <a:extLst>
              <a:ext uri="{FF2B5EF4-FFF2-40B4-BE49-F238E27FC236}">
                <a16:creationId xmlns:a16="http://schemas.microsoft.com/office/drawing/2014/main" id="{1C102B61-0C1A-481A-BAE5-6A0BDA665141}"/>
              </a:ext>
            </a:extLst>
          </p:cNvPr>
          <p:cNvPicPr>
            <a:picLocks noChangeAspect="1"/>
          </p:cNvPicPr>
          <p:nvPr/>
        </p:nvPicPr>
        <p:blipFill>
          <a:blip r:embed="rId5"/>
          <a:stretch>
            <a:fillRect/>
          </a:stretch>
        </p:blipFill>
        <p:spPr>
          <a:xfrm>
            <a:off x="10224247" y="256964"/>
            <a:ext cx="1391910" cy="9490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57"/>
          <p:cNvPicPr preferRelativeResize="0"/>
          <p:nvPr/>
        </p:nvPicPr>
        <p:blipFill rotWithShape="1">
          <a:blip r:embed="rId3">
            <a:alphaModFix/>
          </a:blip>
          <a:srcRect/>
          <a:stretch/>
        </p:blipFill>
        <p:spPr>
          <a:xfrm>
            <a:off x="-9496" y="-10399"/>
            <a:ext cx="12192000" cy="2171700"/>
          </a:xfrm>
          <a:prstGeom prst="rect">
            <a:avLst/>
          </a:prstGeom>
          <a:noFill/>
          <a:ln>
            <a:noFill/>
          </a:ln>
        </p:spPr>
      </p:pic>
      <p:sp>
        <p:nvSpPr>
          <p:cNvPr id="625" name="Google Shape;625;p57"/>
          <p:cNvSpPr/>
          <p:nvPr/>
        </p:nvSpPr>
        <p:spPr>
          <a:xfrm>
            <a:off x="-9496" y="-1876"/>
            <a:ext cx="12192000" cy="2182091"/>
          </a:xfrm>
          <a:prstGeom prst="rect">
            <a:avLst/>
          </a:prstGeom>
          <a:solidFill>
            <a:srgbClr val="002060">
              <a:alpha val="764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57"/>
          <p:cNvSpPr txBox="1"/>
          <p:nvPr/>
        </p:nvSpPr>
        <p:spPr>
          <a:xfrm>
            <a:off x="405112" y="629867"/>
            <a:ext cx="6307921"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chemeClr val="lt1"/>
                </a:solidFill>
                <a:latin typeface="Open Sans"/>
                <a:ea typeface="Open Sans"/>
                <a:cs typeface="Open Sans"/>
                <a:sym typeface="Open Sans"/>
              </a:rPr>
              <a:t>What is Legacy code system? </a:t>
            </a:r>
            <a:endParaRPr sz="3000" b="1">
              <a:solidFill>
                <a:schemeClr val="lt1"/>
              </a:solidFill>
              <a:latin typeface="Open Sans"/>
              <a:ea typeface="Open Sans"/>
              <a:cs typeface="Open Sans"/>
              <a:sym typeface="Open Sans"/>
            </a:endParaRPr>
          </a:p>
        </p:txBody>
      </p:sp>
      <p:sp>
        <p:nvSpPr>
          <p:cNvPr id="627" name="Google Shape;627;p57"/>
          <p:cNvSpPr txBox="1"/>
          <p:nvPr/>
        </p:nvSpPr>
        <p:spPr>
          <a:xfrm>
            <a:off x="405113" y="275625"/>
            <a:ext cx="456833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grpSp>
        <p:nvGrpSpPr>
          <p:cNvPr id="628" name="Google Shape;628;p57"/>
          <p:cNvGrpSpPr/>
          <p:nvPr/>
        </p:nvGrpSpPr>
        <p:grpSpPr>
          <a:xfrm>
            <a:off x="1172121" y="2805460"/>
            <a:ext cx="9867586" cy="3012991"/>
            <a:chOff x="683288" y="2420280"/>
            <a:chExt cx="9867586" cy="3683072"/>
          </a:xfrm>
        </p:grpSpPr>
        <p:sp>
          <p:nvSpPr>
            <p:cNvPr id="629" name="Google Shape;629;p57"/>
            <p:cNvSpPr/>
            <p:nvPr/>
          </p:nvSpPr>
          <p:spPr>
            <a:xfrm>
              <a:off x="683288" y="2420280"/>
              <a:ext cx="3276891" cy="442064"/>
            </a:xfrm>
            <a:prstGeom prst="rect">
              <a:avLst/>
            </a:prstGeom>
            <a:noFill/>
            <a:ln>
              <a:noFill/>
            </a:ln>
          </p:spPr>
          <p:txBody>
            <a:bodyPr spcFirstLastPara="1" wrap="square" lIns="91425" tIns="45700" rIns="91425" bIns="45700" anchor="t" anchorCtr="0">
              <a:noAutofit/>
            </a:bodyPr>
            <a:lstStyle/>
            <a:p>
              <a:pPr marL="0" marR="0" lvl="0" indent="0" algn="l" rtl="0">
                <a:lnSpc>
                  <a:spcPct val="104000"/>
                </a:lnSpc>
                <a:spcBef>
                  <a:spcPts val="0"/>
                </a:spcBef>
                <a:spcAft>
                  <a:spcPts val="0"/>
                </a:spcAft>
                <a:buNone/>
              </a:pPr>
              <a:r>
                <a:rPr lang="en-GB" sz="2000" b="1">
                  <a:solidFill>
                    <a:srgbClr val="002060"/>
                  </a:solidFill>
                  <a:latin typeface="Open Sans"/>
                  <a:ea typeface="Open Sans"/>
                  <a:cs typeface="Open Sans"/>
                  <a:sym typeface="Open Sans"/>
                </a:rPr>
                <a:t>Wikipedia to the rescue: </a:t>
              </a:r>
              <a:endParaRPr/>
            </a:p>
          </p:txBody>
        </p:sp>
        <p:sp>
          <p:nvSpPr>
            <p:cNvPr id="630" name="Google Shape;630;p57"/>
            <p:cNvSpPr/>
            <p:nvPr/>
          </p:nvSpPr>
          <p:spPr>
            <a:xfrm>
              <a:off x="683288" y="3116044"/>
              <a:ext cx="9867586" cy="2987308"/>
            </a:xfrm>
            <a:prstGeom prst="rect">
              <a:avLst/>
            </a:prstGeom>
            <a:noFill/>
            <a:ln>
              <a:noFill/>
            </a:ln>
          </p:spPr>
          <p:txBody>
            <a:bodyPr spcFirstLastPara="1" wrap="square" lIns="91425" tIns="45700" rIns="91425" bIns="45700" anchor="t" anchorCtr="0">
              <a:noAutofit/>
            </a:bodyPr>
            <a:lstStyle/>
            <a:p>
              <a:pPr marL="0" marR="0" lvl="0" indent="0" algn="l" rtl="0">
                <a:lnSpc>
                  <a:spcPct val="161250"/>
                </a:lnSpc>
                <a:spcBef>
                  <a:spcPts val="0"/>
                </a:spcBef>
                <a:spcAft>
                  <a:spcPts val="0"/>
                </a:spcAft>
                <a:buNone/>
              </a:pPr>
              <a:r>
                <a:rPr lang="en-GB" sz="1600" dirty="0">
                  <a:solidFill>
                    <a:srgbClr val="002060"/>
                  </a:solidFill>
                  <a:latin typeface="Open Sans Light"/>
                  <a:ea typeface="Open Sans Light"/>
                  <a:cs typeface="Open Sans Light"/>
                  <a:sym typeface="Open Sans Light"/>
                </a:rPr>
                <a:t>In </a:t>
              </a:r>
              <a:r>
                <a:rPr lang="en-GB" sz="1600" u="sng" dirty="0">
                  <a:solidFill>
                    <a:schemeClr val="hlink"/>
                  </a:solidFill>
                  <a:latin typeface="Open Sans Light"/>
                  <a:ea typeface="Open Sans Light"/>
                  <a:cs typeface="Open Sans Light"/>
                  <a:sym typeface="Open Sans Light"/>
                  <a:hlinkClick r:id="rId4"/>
                </a:rPr>
                <a:t>computing</a:t>
              </a:r>
              <a:r>
                <a:rPr lang="en-GB" sz="1600" dirty="0">
                  <a:solidFill>
                    <a:srgbClr val="002060"/>
                  </a:solidFill>
                  <a:latin typeface="Open Sans Light"/>
                  <a:ea typeface="Open Sans Light"/>
                  <a:cs typeface="Open Sans Light"/>
                  <a:sym typeface="Open Sans Light"/>
                </a:rPr>
                <a:t>, a </a:t>
              </a:r>
              <a:r>
                <a:rPr lang="en-GB" sz="1600" b="1" dirty="0">
                  <a:solidFill>
                    <a:srgbClr val="002060"/>
                  </a:solidFill>
                  <a:latin typeface="Open Sans Light"/>
                  <a:ea typeface="Open Sans Light"/>
                  <a:cs typeface="Open Sans Light"/>
                  <a:sym typeface="Open Sans Light"/>
                </a:rPr>
                <a:t>legacy system</a:t>
              </a:r>
              <a:r>
                <a:rPr lang="en-GB" sz="1600" dirty="0">
                  <a:solidFill>
                    <a:srgbClr val="002060"/>
                  </a:solidFill>
                  <a:latin typeface="Open Sans Light"/>
                  <a:ea typeface="Open Sans Light"/>
                  <a:cs typeface="Open Sans Light"/>
                  <a:sym typeface="Open Sans Light"/>
                </a:rPr>
                <a:t> is an old method, technology, </a:t>
              </a:r>
              <a:r>
                <a:rPr lang="en-GB" sz="1600" u="sng" dirty="0">
                  <a:solidFill>
                    <a:schemeClr val="hlink"/>
                  </a:solidFill>
                  <a:latin typeface="Open Sans Light"/>
                  <a:ea typeface="Open Sans Light"/>
                  <a:cs typeface="Open Sans Light"/>
                  <a:sym typeface="Open Sans Light"/>
                  <a:hlinkClick r:id="rId5"/>
                </a:rPr>
                <a:t>computer system</a:t>
              </a:r>
              <a:r>
                <a:rPr lang="en-GB" sz="1600" dirty="0">
                  <a:solidFill>
                    <a:srgbClr val="002060"/>
                  </a:solidFill>
                  <a:latin typeface="Open Sans Light"/>
                  <a:ea typeface="Open Sans Light"/>
                  <a:cs typeface="Open Sans Light"/>
                  <a:sym typeface="Open Sans Light"/>
                </a:rPr>
                <a:t>, or </a:t>
              </a:r>
              <a:r>
                <a:rPr lang="en-GB" sz="1600" u="sng" dirty="0">
                  <a:solidFill>
                    <a:schemeClr val="hlink"/>
                  </a:solidFill>
                  <a:latin typeface="Open Sans Light"/>
                  <a:ea typeface="Open Sans Light"/>
                  <a:cs typeface="Open Sans Light"/>
                  <a:sym typeface="Open Sans Light"/>
                  <a:hlinkClick r:id="rId6"/>
                </a:rPr>
                <a:t>application program</a:t>
              </a:r>
              <a:r>
                <a:rPr lang="en-GB" sz="1600" dirty="0">
                  <a:solidFill>
                    <a:srgbClr val="002060"/>
                  </a:solidFill>
                  <a:latin typeface="Open Sans Light"/>
                  <a:ea typeface="Open Sans Light"/>
                  <a:cs typeface="Open Sans Light"/>
                  <a:sym typeface="Open Sans Light"/>
                </a:rPr>
                <a:t>, "of, relating to, or being a previous or outdated computer system," yet still in use. Often referencing a system as "legacy" means that it paved the way for the standards that would follow it. This can also imply that the system is out of date or in need of replacement.</a:t>
              </a:r>
              <a:endParaRPr dirty="0"/>
            </a:p>
            <a:p>
              <a:pPr marL="0" marR="0" lvl="0" indent="0" algn="l" rtl="0">
                <a:lnSpc>
                  <a:spcPct val="148571"/>
                </a:lnSpc>
                <a:spcBef>
                  <a:spcPts val="600"/>
                </a:spcBef>
                <a:spcAft>
                  <a:spcPts val="0"/>
                </a:spcAft>
                <a:buNone/>
              </a:pPr>
              <a:endParaRPr sz="1400" dirty="0">
                <a:solidFill>
                  <a:srgbClr val="002060"/>
                </a:solidFill>
                <a:latin typeface="Open Sans Light"/>
                <a:ea typeface="Open Sans Light"/>
                <a:cs typeface="Open Sans Light"/>
                <a:sym typeface="Open Sans Light"/>
              </a:endParaRPr>
            </a:p>
            <a:p>
              <a:pPr marL="0" marR="0" lvl="0" indent="0" algn="l" rtl="0">
                <a:lnSpc>
                  <a:spcPct val="148571"/>
                </a:lnSpc>
                <a:spcBef>
                  <a:spcPts val="600"/>
                </a:spcBef>
                <a:spcAft>
                  <a:spcPts val="0"/>
                </a:spcAft>
                <a:buNone/>
              </a:pPr>
              <a:endParaRPr sz="1400" dirty="0">
                <a:solidFill>
                  <a:srgbClr val="002060"/>
                </a:solidFill>
                <a:latin typeface="Open Sans Light"/>
                <a:ea typeface="Open Sans Light"/>
                <a:cs typeface="Open Sans Light"/>
                <a:sym typeface="Open Sans Light"/>
              </a:endParaRPr>
            </a:p>
            <a:p>
              <a:pPr marL="0" marR="0" lvl="0" indent="0" algn="l" rtl="0">
                <a:lnSpc>
                  <a:spcPct val="148571"/>
                </a:lnSpc>
                <a:spcBef>
                  <a:spcPts val="600"/>
                </a:spcBef>
                <a:spcAft>
                  <a:spcPts val="0"/>
                </a:spcAft>
                <a:buNone/>
              </a:pPr>
              <a:endParaRPr sz="1400" dirty="0">
                <a:solidFill>
                  <a:srgbClr val="002060"/>
                </a:solidFill>
                <a:latin typeface="Open Sans Light"/>
                <a:ea typeface="Open Sans Light"/>
                <a:cs typeface="Open Sans Light"/>
                <a:sym typeface="Open Sans Light"/>
              </a:endParaRPr>
            </a:p>
          </p:txBody>
        </p:sp>
      </p:grpSp>
      <p:pic>
        <p:nvPicPr>
          <p:cNvPr id="631" name="Google Shape;631;p57"/>
          <p:cNvPicPr preferRelativeResize="0"/>
          <p:nvPr/>
        </p:nvPicPr>
        <p:blipFill rotWithShape="1">
          <a:blip r:embed="rId7">
            <a:alphaModFix/>
          </a:blip>
          <a:srcRect/>
          <a:stretch/>
        </p:blipFill>
        <p:spPr>
          <a:xfrm>
            <a:off x="490961" y="6311348"/>
            <a:ext cx="1362321" cy="212310"/>
          </a:xfrm>
          <a:prstGeom prst="rect">
            <a:avLst/>
          </a:prstGeom>
          <a:noFill/>
          <a:ln>
            <a:noFill/>
          </a:ln>
        </p:spPr>
      </p:pic>
      <p:sp>
        <p:nvSpPr>
          <p:cNvPr id="633" name="Google Shape;633;p57"/>
          <p:cNvSpPr/>
          <p:nvPr/>
        </p:nvSpPr>
        <p:spPr>
          <a:xfrm flipH="1">
            <a:off x="965293" y="2887588"/>
            <a:ext cx="45719" cy="186121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57"/>
          <p:cNvSpPr/>
          <p:nvPr/>
        </p:nvSpPr>
        <p:spPr>
          <a:xfrm>
            <a:off x="875992" y="5273689"/>
            <a:ext cx="9867586" cy="751039"/>
          </a:xfrm>
          <a:prstGeom prst="rect">
            <a:avLst/>
          </a:prstGeom>
          <a:noFill/>
          <a:ln>
            <a:noFill/>
          </a:ln>
        </p:spPr>
        <p:txBody>
          <a:bodyPr spcFirstLastPara="1" wrap="square" lIns="91425" tIns="45700" rIns="91425" bIns="45700" anchor="t" anchorCtr="0">
            <a:noAutofit/>
          </a:bodyPr>
          <a:lstStyle/>
          <a:p>
            <a:pPr marL="0" marR="0" lvl="0" indent="0" algn="l" rtl="0">
              <a:lnSpc>
                <a:spcPct val="234545"/>
              </a:lnSpc>
              <a:spcBef>
                <a:spcPts val="0"/>
              </a:spcBef>
              <a:spcAft>
                <a:spcPts val="0"/>
              </a:spcAft>
              <a:buNone/>
            </a:pPr>
            <a:r>
              <a:rPr lang="en-GB" sz="1100" b="1">
                <a:solidFill>
                  <a:srgbClr val="002060"/>
                </a:solidFill>
                <a:latin typeface="Open Sans Light"/>
                <a:ea typeface="Open Sans Light"/>
                <a:cs typeface="Open Sans Light"/>
                <a:sym typeface="Open Sans Light"/>
              </a:rPr>
              <a:t>Reference:</a:t>
            </a:r>
            <a:r>
              <a:rPr lang="en-GB" sz="1100">
                <a:solidFill>
                  <a:srgbClr val="002060"/>
                </a:solidFill>
                <a:latin typeface="Open Sans Light"/>
                <a:ea typeface="Open Sans Light"/>
                <a:cs typeface="Open Sans Light"/>
                <a:sym typeface="Open Sans Light"/>
              </a:rPr>
              <a:t> </a:t>
            </a:r>
            <a:r>
              <a:rPr lang="en-GB" sz="1100" u="sng">
                <a:solidFill>
                  <a:schemeClr val="hlink"/>
                </a:solidFill>
                <a:latin typeface="Open Sans Light"/>
                <a:ea typeface="Open Sans Light"/>
                <a:cs typeface="Open Sans Light"/>
                <a:sym typeface="Open Sans Light"/>
                <a:hlinkClick r:id="rId8"/>
              </a:rPr>
              <a:t>https://en.wikipedia.org/wiki/Legacy_system </a:t>
            </a:r>
            <a:endParaRPr sz="1400">
              <a:solidFill>
                <a:srgbClr val="002060"/>
              </a:solidFill>
              <a:latin typeface="Open Sans Light"/>
              <a:ea typeface="Open Sans Light"/>
              <a:cs typeface="Open Sans Light"/>
              <a:sym typeface="Open Sans Light"/>
            </a:endParaRPr>
          </a:p>
          <a:p>
            <a:pPr marL="0" marR="0" lvl="0" indent="0" algn="l" rtl="0">
              <a:lnSpc>
                <a:spcPct val="148571"/>
              </a:lnSpc>
              <a:spcBef>
                <a:spcPts val="600"/>
              </a:spcBef>
              <a:spcAft>
                <a:spcPts val="0"/>
              </a:spcAft>
              <a:buNone/>
            </a:pPr>
            <a:endParaRPr sz="1400">
              <a:solidFill>
                <a:srgbClr val="002060"/>
              </a:solidFill>
              <a:latin typeface="Open Sans Light"/>
              <a:ea typeface="Open Sans Light"/>
              <a:cs typeface="Open Sans Light"/>
              <a:sym typeface="Open Sans Light"/>
            </a:endParaRPr>
          </a:p>
        </p:txBody>
      </p:sp>
      <p:pic>
        <p:nvPicPr>
          <p:cNvPr id="13" name="Picture 12">
            <a:extLst>
              <a:ext uri="{FF2B5EF4-FFF2-40B4-BE49-F238E27FC236}">
                <a16:creationId xmlns:a16="http://schemas.microsoft.com/office/drawing/2014/main" id="{B5ABD045-909D-402B-BA0A-E0422DD896E1}"/>
              </a:ext>
            </a:extLst>
          </p:cNvPr>
          <p:cNvPicPr>
            <a:picLocks noChangeAspect="1"/>
          </p:cNvPicPr>
          <p:nvPr/>
        </p:nvPicPr>
        <p:blipFill>
          <a:blip r:embed="rId9"/>
          <a:stretch>
            <a:fillRect/>
          </a:stretch>
        </p:blipFill>
        <p:spPr>
          <a:xfrm>
            <a:off x="10224247" y="256964"/>
            <a:ext cx="1391910" cy="9490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58"/>
          <p:cNvPicPr preferRelativeResize="0"/>
          <p:nvPr/>
        </p:nvPicPr>
        <p:blipFill rotWithShape="1">
          <a:blip r:embed="rId3">
            <a:alphaModFix/>
          </a:blip>
          <a:srcRect/>
          <a:stretch/>
        </p:blipFill>
        <p:spPr>
          <a:xfrm>
            <a:off x="6590371" y="0"/>
            <a:ext cx="5601629" cy="6867377"/>
          </a:xfrm>
          <a:prstGeom prst="rect">
            <a:avLst/>
          </a:prstGeom>
          <a:noFill/>
          <a:ln>
            <a:noFill/>
          </a:ln>
        </p:spPr>
      </p:pic>
      <p:sp>
        <p:nvSpPr>
          <p:cNvPr id="641" name="Google Shape;641;p58"/>
          <p:cNvSpPr txBox="1"/>
          <p:nvPr/>
        </p:nvSpPr>
        <p:spPr>
          <a:xfrm>
            <a:off x="405113" y="629868"/>
            <a:ext cx="949717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Developers Diving into </a:t>
            </a:r>
            <a:endParaRPr/>
          </a:p>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company’s old code base</a:t>
            </a:r>
            <a:endParaRPr sz="3000" b="1">
              <a:solidFill>
                <a:srgbClr val="002060"/>
              </a:solidFill>
              <a:latin typeface="Open Sans"/>
              <a:ea typeface="Open Sans"/>
              <a:cs typeface="Open Sans"/>
              <a:sym typeface="Open Sans"/>
            </a:endParaRPr>
          </a:p>
        </p:txBody>
      </p:sp>
      <p:sp>
        <p:nvSpPr>
          <p:cNvPr id="642" name="Google Shape;642;p58"/>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sp>
        <p:nvSpPr>
          <p:cNvPr id="643" name="Google Shape;643;p58"/>
          <p:cNvSpPr txBox="1"/>
          <p:nvPr/>
        </p:nvSpPr>
        <p:spPr>
          <a:xfrm>
            <a:off x="11578461" y="6395955"/>
            <a:ext cx="8015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chemeClr val="lt1"/>
                </a:solidFill>
                <a:latin typeface="Open Sans"/>
                <a:ea typeface="Open Sans"/>
                <a:cs typeface="Open Sans"/>
                <a:sym typeface="Open Sans"/>
              </a:rPr>
              <a:t>5</a:t>
            </a:fld>
            <a:endParaRPr sz="1100" b="0" i="0">
              <a:solidFill>
                <a:schemeClr val="lt1"/>
              </a:solidFill>
              <a:latin typeface="Open Sans"/>
              <a:ea typeface="Open Sans"/>
              <a:cs typeface="Open Sans"/>
              <a:sym typeface="Open Sans"/>
            </a:endParaRPr>
          </a:p>
        </p:txBody>
      </p:sp>
      <p:sp>
        <p:nvSpPr>
          <p:cNvPr id="645" name="Google Shape;645;p58"/>
          <p:cNvSpPr/>
          <p:nvPr/>
        </p:nvSpPr>
        <p:spPr>
          <a:xfrm>
            <a:off x="815016" y="2934999"/>
            <a:ext cx="5010342" cy="1161408"/>
          </a:xfrm>
          <a:prstGeom prst="rect">
            <a:avLst/>
          </a:prstGeom>
          <a:noFill/>
          <a:ln>
            <a:noFill/>
          </a:ln>
        </p:spPr>
        <p:txBody>
          <a:bodyPr spcFirstLastPara="1" wrap="square" lIns="91425" tIns="45700" rIns="91425" bIns="45700" anchor="t" anchorCtr="0">
            <a:noAutofit/>
          </a:bodyPr>
          <a:lstStyle/>
          <a:p>
            <a:pPr marL="0" marR="0" lvl="0" indent="0" algn="l" rtl="0">
              <a:lnSpc>
                <a:spcPct val="161250"/>
              </a:lnSpc>
              <a:spcBef>
                <a:spcPts val="0"/>
              </a:spcBef>
              <a:spcAft>
                <a:spcPts val="0"/>
              </a:spcAft>
              <a:buNone/>
            </a:pPr>
            <a:r>
              <a:rPr lang="en-GB" sz="1600" b="1" dirty="0">
                <a:solidFill>
                  <a:srgbClr val="002060"/>
                </a:solidFill>
                <a:latin typeface="Open Sans"/>
                <a:ea typeface="Open Sans"/>
                <a:cs typeface="Open Sans"/>
                <a:sym typeface="Open Sans"/>
              </a:rPr>
              <a:t>Reference:</a:t>
            </a:r>
            <a:endParaRPr sz="1600" b="1" dirty="0">
              <a:solidFill>
                <a:srgbClr val="002060"/>
              </a:solidFill>
              <a:latin typeface="Open Sans"/>
              <a:ea typeface="Open Sans"/>
              <a:cs typeface="Open Sans"/>
              <a:sym typeface="Open Sans"/>
            </a:endParaRPr>
          </a:p>
          <a:p>
            <a:pPr marL="0" marR="0" lvl="0" indent="0" algn="l" rtl="0">
              <a:lnSpc>
                <a:spcPct val="234545"/>
              </a:lnSpc>
              <a:spcBef>
                <a:spcPts val="600"/>
              </a:spcBef>
              <a:spcAft>
                <a:spcPts val="0"/>
              </a:spcAft>
              <a:buNone/>
            </a:pPr>
            <a:r>
              <a:rPr lang="en-GB" sz="1100" u="sng" dirty="0">
                <a:solidFill>
                  <a:schemeClr val="hlink"/>
                </a:solidFill>
                <a:latin typeface="Open Sans Light"/>
                <a:ea typeface="Open Sans Light"/>
                <a:cs typeface="Open Sans Light"/>
                <a:sym typeface="Open Sans Light"/>
                <a:hlinkClick r:id="rId4"/>
              </a:rPr>
              <a:t>https://twitter.com/kvncnls/status/1546836287340044290</a:t>
            </a:r>
            <a:endParaRPr sz="1400" dirty="0">
              <a:solidFill>
                <a:srgbClr val="002060"/>
              </a:solidFill>
              <a:latin typeface="Open Sans Light"/>
              <a:ea typeface="Open Sans Light"/>
              <a:cs typeface="Open Sans Light"/>
              <a:sym typeface="Open Sans Light"/>
            </a:endParaRPr>
          </a:p>
          <a:p>
            <a:pPr marL="0" marR="0" lvl="0" indent="0" algn="l" rtl="0">
              <a:lnSpc>
                <a:spcPct val="148571"/>
              </a:lnSpc>
              <a:spcBef>
                <a:spcPts val="600"/>
              </a:spcBef>
              <a:spcAft>
                <a:spcPts val="0"/>
              </a:spcAft>
              <a:buNone/>
            </a:pPr>
            <a:endParaRPr sz="1400" dirty="0">
              <a:solidFill>
                <a:srgbClr val="002060"/>
              </a:solidFill>
              <a:latin typeface="Open Sans Light"/>
              <a:ea typeface="Open Sans Light"/>
              <a:cs typeface="Open Sans Light"/>
              <a:sym typeface="Open Sans Light"/>
            </a:endParaRPr>
          </a:p>
        </p:txBody>
      </p:sp>
      <p:sp>
        <p:nvSpPr>
          <p:cNvPr id="646" name="Google Shape;646;p58"/>
          <p:cNvSpPr/>
          <p:nvPr/>
        </p:nvSpPr>
        <p:spPr>
          <a:xfrm flipH="1">
            <a:off x="531741" y="2588416"/>
            <a:ext cx="45719" cy="186121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5C4CC9E7-7E08-456D-AF31-4FC70CD8A3D5}"/>
              </a:ext>
            </a:extLst>
          </p:cNvPr>
          <p:cNvPicPr>
            <a:picLocks noChangeAspect="1"/>
          </p:cNvPicPr>
          <p:nvPr/>
        </p:nvPicPr>
        <p:blipFill>
          <a:blip r:embed="rId5"/>
          <a:stretch>
            <a:fillRect/>
          </a:stretch>
        </p:blipFill>
        <p:spPr>
          <a:xfrm>
            <a:off x="10351186" y="188669"/>
            <a:ext cx="1391910" cy="9490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9"/>
          <p:cNvSpPr/>
          <p:nvPr/>
        </p:nvSpPr>
        <p:spPr>
          <a:xfrm>
            <a:off x="6096000" y="2912755"/>
            <a:ext cx="6095999" cy="3945245"/>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pic>
        <p:nvPicPr>
          <p:cNvPr id="653" name="Google Shape;653;p59"/>
          <p:cNvPicPr preferRelativeResize="0"/>
          <p:nvPr/>
        </p:nvPicPr>
        <p:blipFill rotWithShape="1">
          <a:blip r:embed="rId3">
            <a:alphaModFix/>
          </a:blip>
          <a:srcRect/>
          <a:stretch/>
        </p:blipFill>
        <p:spPr>
          <a:xfrm>
            <a:off x="6096000" y="1154"/>
            <a:ext cx="6096000" cy="3530600"/>
          </a:xfrm>
          <a:prstGeom prst="rect">
            <a:avLst/>
          </a:prstGeom>
          <a:noFill/>
          <a:ln>
            <a:noFill/>
          </a:ln>
        </p:spPr>
      </p:pic>
      <p:sp>
        <p:nvSpPr>
          <p:cNvPr id="654" name="Google Shape;654;p59"/>
          <p:cNvSpPr txBox="1"/>
          <p:nvPr/>
        </p:nvSpPr>
        <p:spPr>
          <a:xfrm>
            <a:off x="405113" y="629868"/>
            <a:ext cx="569088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What is Legacy </a:t>
            </a:r>
            <a:endParaRPr sz="3000" b="1">
              <a:solidFill>
                <a:srgbClr val="002060"/>
              </a:solidFill>
              <a:latin typeface="Open Sans"/>
              <a:ea typeface="Open Sans"/>
              <a:cs typeface="Open Sans"/>
              <a:sym typeface="Open Sans"/>
            </a:endParaRPr>
          </a:p>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code system? </a:t>
            </a:r>
            <a:endParaRPr sz="3000" b="1">
              <a:solidFill>
                <a:srgbClr val="002060"/>
              </a:solidFill>
              <a:latin typeface="Open Sans"/>
              <a:ea typeface="Open Sans"/>
              <a:cs typeface="Open Sans"/>
              <a:sym typeface="Open Sans"/>
            </a:endParaRPr>
          </a:p>
        </p:txBody>
      </p:sp>
      <p:sp>
        <p:nvSpPr>
          <p:cNvPr id="655" name="Google Shape;655;p59"/>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chemeClr val="lt1"/>
                </a:solidFill>
                <a:latin typeface="Open Sans"/>
                <a:ea typeface="Open Sans"/>
                <a:cs typeface="Open Sans"/>
                <a:sym typeface="Open Sans"/>
              </a:rPr>
              <a:t>6</a:t>
            </a:fld>
            <a:endParaRPr sz="1100" b="0" i="0">
              <a:solidFill>
                <a:schemeClr val="lt1"/>
              </a:solidFill>
              <a:latin typeface="Open Sans"/>
              <a:ea typeface="Open Sans"/>
              <a:cs typeface="Open Sans"/>
              <a:sym typeface="Open Sans"/>
            </a:endParaRPr>
          </a:p>
        </p:txBody>
      </p:sp>
      <p:sp>
        <p:nvSpPr>
          <p:cNvPr id="656" name="Google Shape;656;p59"/>
          <p:cNvSpPr/>
          <p:nvPr/>
        </p:nvSpPr>
        <p:spPr>
          <a:xfrm>
            <a:off x="6096000" y="0"/>
            <a:ext cx="6096001" cy="3532909"/>
          </a:xfrm>
          <a:prstGeom prst="rect">
            <a:avLst/>
          </a:prstGeom>
          <a:solidFill>
            <a:srgbClr val="002060">
              <a:alpha val="4627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59"/>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sp>
        <p:nvSpPr>
          <p:cNvPr id="659" name="Google Shape;659;p59"/>
          <p:cNvSpPr/>
          <p:nvPr/>
        </p:nvSpPr>
        <p:spPr>
          <a:xfrm>
            <a:off x="405113" y="2269549"/>
            <a:ext cx="5228679" cy="290913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20000"/>
              </a:lnSpc>
              <a:spcBef>
                <a:spcPts val="0"/>
              </a:spcBef>
              <a:spcAft>
                <a:spcPts val="0"/>
              </a:spcAft>
              <a:buClr>
                <a:srgbClr val="00B0F0"/>
              </a:buClr>
              <a:buSzPts val="1600"/>
              <a:buFont typeface="Noto Sans Symbols"/>
              <a:buChar char="▪"/>
            </a:pPr>
            <a:r>
              <a:rPr lang="en-GB" sz="1600" b="1" dirty="0">
                <a:solidFill>
                  <a:srgbClr val="002060"/>
                </a:solidFill>
                <a:latin typeface="Open Sans Light"/>
                <a:ea typeface="Open Sans Light"/>
                <a:cs typeface="Open Sans Light"/>
                <a:sym typeface="Open Sans Light"/>
              </a:rPr>
              <a:t>Mission-critical systems that are STILL up and running </a:t>
            </a:r>
            <a:endParaRPr b="1" dirty="0"/>
          </a:p>
          <a:p>
            <a:pPr marL="285750" lvl="2" indent="-285750">
              <a:lnSpc>
                <a:spcPct val="120000"/>
              </a:lnSpc>
              <a:spcBef>
                <a:spcPts val="1200"/>
              </a:spcBef>
              <a:buClr>
                <a:srgbClr val="00B0F0"/>
              </a:buClr>
              <a:buSzPts val="1600"/>
              <a:buFont typeface="Noto Sans Symbols"/>
              <a:buChar char="▪"/>
            </a:pPr>
            <a:r>
              <a:rPr lang="en-GB" sz="1600" dirty="0">
                <a:solidFill>
                  <a:srgbClr val="002060"/>
                </a:solidFill>
                <a:latin typeface="Open Sans Light"/>
                <a:ea typeface="Open Sans Light"/>
                <a:cs typeface="Open Sans Light"/>
                <a:sym typeface="Open Sans Light"/>
              </a:rPr>
              <a:t>Grow rapidly over time</a:t>
            </a:r>
            <a:endParaRPr dirty="0"/>
          </a:p>
          <a:p>
            <a:pPr marL="285750" marR="0" lvl="0" indent="-285750" algn="l" rtl="0">
              <a:lnSpc>
                <a:spcPct val="120000"/>
              </a:lnSpc>
              <a:spcBef>
                <a:spcPts val="1200"/>
              </a:spcBef>
              <a:spcAft>
                <a:spcPts val="0"/>
              </a:spcAft>
              <a:buClr>
                <a:srgbClr val="00B0F0"/>
              </a:buClr>
              <a:buSzPts val="1600"/>
              <a:buFont typeface="Noto Sans Symbols"/>
              <a:buChar char="▪"/>
            </a:pPr>
            <a:r>
              <a:rPr lang="en-GB" sz="1600" dirty="0">
                <a:solidFill>
                  <a:srgbClr val="002060"/>
                </a:solidFill>
                <a:latin typeface="Open Sans Light"/>
                <a:ea typeface="Open Sans Light"/>
                <a:cs typeface="Open Sans Light"/>
                <a:sym typeface="Open Sans Light"/>
              </a:rPr>
              <a:t>Tech stack is outdated </a:t>
            </a:r>
            <a:endParaRPr dirty="0"/>
          </a:p>
          <a:p>
            <a:pPr marL="285750" marR="0" lvl="0" indent="-285750" algn="l" rtl="0">
              <a:lnSpc>
                <a:spcPct val="120000"/>
              </a:lnSpc>
              <a:spcBef>
                <a:spcPts val="1200"/>
              </a:spcBef>
              <a:spcAft>
                <a:spcPts val="0"/>
              </a:spcAft>
              <a:buClr>
                <a:srgbClr val="00B0F0"/>
              </a:buClr>
              <a:buSzPts val="1600"/>
              <a:buFont typeface="Noto Sans Symbols"/>
              <a:buChar char="▪"/>
            </a:pPr>
            <a:r>
              <a:rPr lang="en-GB" sz="1600" dirty="0">
                <a:solidFill>
                  <a:srgbClr val="002060"/>
                </a:solidFill>
                <a:latin typeface="Open Sans Light"/>
                <a:ea typeface="Open Sans Light"/>
                <a:cs typeface="Open Sans Light"/>
                <a:sym typeface="Open Sans Light"/>
              </a:rPr>
              <a:t>Long Release cycles </a:t>
            </a:r>
            <a:endParaRPr dirty="0"/>
          </a:p>
          <a:p>
            <a:pPr marL="285750" marR="0" lvl="0" indent="-285750" algn="l" rtl="0">
              <a:lnSpc>
                <a:spcPct val="120000"/>
              </a:lnSpc>
              <a:spcBef>
                <a:spcPts val="1200"/>
              </a:spcBef>
              <a:spcAft>
                <a:spcPts val="0"/>
              </a:spcAft>
              <a:buClr>
                <a:srgbClr val="00B0F0"/>
              </a:buClr>
              <a:buSzPts val="1600"/>
              <a:buFont typeface="Noto Sans Symbols"/>
              <a:buChar char="▪"/>
            </a:pPr>
            <a:r>
              <a:rPr lang="en-GB" sz="1600" dirty="0">
                <a:solidFill>
                  <a:srgbClr val="002060"/>
                </a:solidFill>
                <a:latin typeface="Open Sans Light"/>
                <a:ea typeface="Open Sans Light"/>
                <a:cs typeface="Open Sans Light"/>
                <a:sym typeface="Open Sans Light"/>
              </a:rPr>
              <a:t>No documentation </a:t>
            </a:r>
            <a:endParaRPr dirty="0"/>
          </a:p>
          <a:p>
            <a:pPr marL="285750" marR="0" lvl="0" indent="-285750" algn="l" rtl="0">
              <a:lnSpc>
                <a:spcPct val="120000"/>
              </a:lnSpc>
              <a:spcBef>
                <a:spcPts val="1200"/>
              </a:spcBef>
              <a:spcAft>
                <a:spcPts val="0"/>
              </a:spcAft>
              <a:buClr>
                <a:srgbClr val="00B0F0"/>
              </a:buClr>
              <a:buSzPts val="1600"/>
              <a:buFont typeface="Noto Sans Symbols"/>
              <a:buChar char="▪"/>
            </a:pPr>
            <a:r>
              <a:rPr lang="en-GB" sz="1600" dirty="0">
                <a:solidFill>
                  <a:srgbClr val="002060"/>
                </a:solidFill>
                <a:latin typeface="Open Sans Light"/>
                <a:ea typeface="Open Sans Light"/>
                <a:cs typeface="Open Sans Light"/>
                <a:sym typeface="Open Sans Light"/>
              </a:rPr>
              <a:t>Low test coverage </a:t>
            </a:r>
            <a:endParaRPr sz="1600" dirty="0">
              <a:solidFill>
                <a:srgbClr val="002060"/>
              </a:solidFill>
              <a:latin typeface="Open Sans Light"/>
              <a:ea typeface="Open Sans Light"/>
              <a:cs typeface="Open Sans Light"/>
              <a:sym typeface="Open Sans Light"/>
            </a:endParaRPr>
          </a:p>
        </p:txBody>
      </p:sp>
      <p:sp>
        <p:nvSpPr>
          <p:cNvPr id="660" name="Google Shape;660;p59"/>
          <p:cNvSpPr/>
          <p:nvPr/>
        </p:nvSpPr>
        <p:spPr>
          <a:xfrm>
            <a:off x="6529659" y="3929727"/>
            <a:ext cx="5228679" cy="2433551"/>
          </a:xfrm>
          <a:prstGeom prst="rect">
            <a:avLst/>
          </a:prstGeom>
          <a:noFill/>
          <a:ln>
            <a:noFill/>
          </a:ln>
        </p:spPr>
        <p:txBody>
          <a:bodyPr spcFirstLastPara="1" wrap="square" lIns="91425" tIns="45700" rIns="91425" bIns="45700" anchor="t" anchorCtr="0">
            <a:noAutofit/>
          </a:bodyPr>
          <a:lstStyle/>
          <a:p>
            <a:pPr marL="285750" marR="0" lvl="0" indent="-285750" algn="l" rtl="0">
              <a:lnSpc>
                <a:spcPct val="120000"/>
              </a:lnSpc>
              <a:spcBef>
                <a:spcPts val="0"/>
              </a:spcBef>
              <a:spcAft>
                <a:spcPts val="0"/>
              </a:spcAft>
              <a:buClr>
                <a:schemeClr val="lt1"/>
              </a:buClr>
              <a:buSzPts val="1600"/>
              <a:buFont typeface="Noto Sans Symbols"/>
              <a:buChar char="▪"/>
            </a:pPr>
            <a:r>
              <a:rPr lang="en-GB" sz="1600" b="1" dirty="0">
                <a:solidFill>
                  <a:schemeClr val="lt1"/>
                </a:solidFill>
                <a:latin typeface="Open Sans Light"/>
                <a:ea typeface="Open Sans Light"/>
                <a:cs typeface="Open Sans Light"/>
                <a:sym typeface="Open Sans Light"/>
              </a:rPr>
              <a:t>Accumulated technical debt </a:t>
            </a:r>
            <a:endParaRPr b="1" dirty="0"/>
          </a:p>
          <a:p>
            <a:pPr marL="285750" marR="0" lvl="0" indent="-285750" algn="l" rtl="0">
              <a:lnSpc>
                <a:spcPct val="120000"/>
              </a:lnSpc>
              <a:spcBef>
                <a:spcPts val="1200"/>
              </a:spcBef>
              <a:spcAft>
                <a:spcPts val="0"/>
              </a:spcAft>
              <a:buClr>
                <a:schemeClr val="lt1"/>
              </a:buClr>
              <a:buSzPts val="1600"/>
              <a:buFont typeface="Noto Sans Symbols"/>
              <a:buChar char="▪"/>
            </a:pPr>
            <a:r>
              <a:rPr lang="en-GB" sz="1600" dirty="0">
                <a:solidFill>
                  <a:schemeClr val="lt1"/>
                </a:solidFill>
                <a:latin typeface="Open Sans Light"/>
                <a:ea typeface="Open Sans Light"/>
                <a:cs typeface="Open Sans Light"/>
                <a:sym typeface="Open Sans Light"/>
              </a:rPr>
              <a:t>Development team cannot keep up with business requirements </a:t>
            </a:r>
            <a:endParaRPr dirty="0"/>
          </a:p>
          <a:p>
            <a:pPr marL="285750" marR="0" lvl="0" indent="-285750" algn="l" rtl="0">
              <a:lnSpc>
                <a:spcPct val="120000"/>
              </a:lnSpc>
              <a:spcBef>
                <a:spcPts val="1200"/>
              </a:spcBef>
              <a:spcAft>
                <a:spcPts val="0"/>
              </a:spcAft>
              <a:buClr>
                <a:schemeClr val="lt1"/>
              </a:buClr>
              <a:buSzPts val="1600"/>
              <a:buFont typeface="Noto Sans Symbols"/>
              <a:buChar char="▪"/>
            </a:pPr>
            <a:r>
              <a:rPr lang="en-GB" sz="1600" dirty="0">
                <a:solidFill>
                  <a:schemeClr val="lt1"/>
                </a:solidFill>
                <a:latin typeface="Open Sans Light"/>
                <a:ea typeface="Open Sans Light"/>
                <a:cs typeface="Open Sans Light"/>
                <a:sym typeface="Open Sans Light"/>
              </a:rPr>
              <a:t>Integration with third-party systems </a:t>
            </a:r>
            <a:endParaRPr dirty="0"/>
          </a:p>
          <a:p>
            <a:pPr marL="285750" marR="0" lvl="0" indent="-285750" algn="l" rtl="0">
              <a:lnSpc>
                <a:spcPct val="120000"/>
              </a:lnSpc>
              <a:spcBef>
                <a:spcPts val="1200"/>
              </a:spcBef>
              <a:spcAft>
                <a:spcPts val="0"/>
              </a:spcAft>
              <a:buClr>
                <a:schemeClr val="lt1"/>
              </a:buClr>
              <a:buSzPts val="1600"/>
              <a:buFont typeface="Noto Sans Symbols"/>
              <a:buChar char="▪"/>
            </a:pPr>
            <a:r>
              <a:rPr lang="en-GB" sz="1600" dirty="0">
                <a:solidFill>
                  <a:schemeClr val="lt1"/>
                </a:solidFill>
                <a:latin typeface="Open Sans Light"/>
                <a:ea typeface="Open Sans Light"/>
                <a:cs typeface="Open Sans Light"/>
                <a:sym typeface="Open Sans Light"/>
              </a:rPr>
              <a:t>Tight coupling</a:t>
            </a:r>
            <a:endParaRPr dirty="0"/>
          </a:p>
          <a:p>
            <a:pPr marL="0" marR="0" lvl="0" indent="0" algn="l" rtl="0">
              <a:lnSpc>
                <a:spcPct val="148571"/>
              </a:lnSpc>
              <a:spcBef>
                <a:spcPts val="1200"/>
              </a:spcBef>
              <a:spcAft>
                <a:spcPts val="0"/>
              </a:spcAft>
              <a:buNone/>
            </a:pPr>
            <a:endParaRPr sz="1400" dirty="0">
              <a:solidFill>
                <a:srgbClr val="002060"/>
              </a:solidFill>
              <a:latin typeface="Open Sans Light"/>
              <a:ea typeface="Open Sans Light"/>
              <a:cs typeface="Open Sans Light"/>
              <a:sym typeface="Open Sans Light"/>
            </a:endParaRPr>
          </a:p>
        </p:txBody>
      </p:sp>
      <p:pic>
        <p:nvPicPr>
          <p:cNvPr id="11" name="Picture 10">
            <a:extLst>
              <a:ext uri="{FF2B5EF4-FFF2-40B4-BE49-F238E27FC236}">
                <a16:creationId xmlns:a16="http://schemas.microsoft.com/office/drawing/2014/main" id="{960BFFDC-6ED0-4928-92B1-49437799EE04}"/>
              </a:ext>
            </a:extLst>
          </p:cNvPr>
          <p:cNvPicPr>
            <a:picLocks noChangeAspect="1"/>
          </p:cNvPicPr>
          <p:nvPr/>
        </p:nvPicPr>
        <p:blipFill>
          <a:blip r:embed="rId4"/>
          <a:stretch>
            <a:fillRect/>
          </a:stretch>
        </p:blipFill>
        <p:spPr>
          <a:xfrm>
            <a:off x="10224247" y="256964"/>
            <a:ext cx="1391910" cy="9490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60"/>
          <p:cNvPicPr preferRelativeResize="0"/>
          <p:nvPr/>
        </p:nvPicPr>
        <p:blipFill rotWithShape="1">
          <a:blip r:embed="rId3">
            <a:alphaModFix/>
          </a:blip>
          <a:srcRect/>
          <a:stretch/>
        </p:blipFill>
        <p:spPr>
          <a:xfrm>
            <a:off x="0" y="1529317"/>
            <a:ext cx="4509266" cy="4341545"/>
          </a:xfrm>
          <a:prstGeom prst="rect">
            <a:avLst/>
          </a:prstGeom>
          <a:noFill/>
          <a:ln>
            <a:noFill/>
          </a:ln>
        </p:spPr>
      </p:pic>
      <p:sp>
        <p:nvSpPr>
          <p:cNvPr id="667" name="Google Shape;667;p60"/>
          <p:cNvSpPr/>
          <p:nvPr/>
        </p:nvSpPr>
        <p:spPr>
          <a:xfrm>
            <a:off x="0" y="1529318"/>
            <a:ext cx="4524772" cy="4341545"/>
          </a:xfrm>
          <a:prstGeom prst="rect">
            <a:avLst/>
          </a:prstGeom>
          <a:solidFill>
            <a:srgbClr val="00B0F0">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8" name="Google Shape;668;p60"/>
          <p:cNvSpPr txBox="1"/>
          <p:nvPr/>
        </p:nvSpPr>
        <p:spPr>
          <a:xfrm>
            <a:off x="405113" y="629868"/>
            <a:ext cx="11211044"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rgbClr val="002060"/>
                </a:solidFill>
                <a:latin typeface="Open Sans"/>
                <a:ea typeface="Open Sans"/>
                <a:cs typeface="Open Sans"/>
                <a:sym typeface="Open Sans"/>
              </a:rPr>
              <a:t>What is a Legacy code system?</a:t>
            </a:r>
            <a:endParaRPr sz="3000" b="1">
              <a:solidFill>
                <a:srgbClr val="002060"/>
              </a:solidFill>
              <a:latin typeface="Open Sans"/>
              <a:ea typeface="Open Sans"/>
              <a:cs typeface="Open Sans"/>
              <a:sym typeface="Open Sans"/>
            </a:endParaRPr>
          </a:p>
        </p:txBody>
      </p:sp>
      <p:sp>
        <p:nvSpPr>
          <p:cNvPr id="669" name="Google Shape;669;p60"/>
          <p:cNvSpPr/>
          <p:nvPr/>
        </p:nvSpPr>
        <p:spPr>
          <a:xfrm>
            <a:off x="4509266" y="1529318"/>
            <a:ext cx="7682734" cy="4341545"/>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60"/>
          <p:cNvSpPr/>
          <p:nvPr/>
        </p:nvSpPr>
        <p:spPr>
          <a:xfrm>
            <a:off x="5567919" y="1913060"/>
            <a:ext cx="5247227" cy="609975"/>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chemeClr val="lt1"/>
                </a:solidFill>
                <a:latin typeface="Open Sans"/>
                <a:ea typeface="Open Sans"/>
                <a:cs typeface="Open Sans"/>
                <a:sym typeface="Open Sans"/>
              </a:rPr>
              <a:t>Good Product-market fit as it has managed to survive multiple iterations </a:t>
            </a:r>
            <a:endParaRPr/>
          </a:p>
        </p:txBody>
      </p:sp>
      <p:pic>
        <p:nvPicPr>
          <p:cNvPr id="671" name="Google Shape;671;p60"/>
          <p:cNvPicPr preferRelativeResize="0"/>
          <p:nvPr/>
        </p:nvPicPr>
        <p:blipFill rotWithShape="1">
          <a:blip r:embed="rId4">
            <a:alphaModFix/>
          </a:blip>
          <a:srcRect/>
          <a:stretch/>
        </p:blipFill>
        <p:spPr>
          <a:xfrm>
            <a:off x="4945911" y="1989447"/>
            <a:ext cx="488950" cy="457200"/>
          </a:xfrm>
          <a:prstGeom prst="rect">
            <a:avLst/>
          </a:prstGeom>
          <a:noFill/>
          <a:ln>
            <a:noFill/>
          </a:ln>
        </p:spPr>
      </p:pic>
      <p:sp>
        <p:nvSpPr>
          <p:cNvPr id="672" name="Google Shape;672;p60"/>
          <p:cNvSpPr/>
          <p:nvPr/>
        </p:nvSpPr>
        <p:spPr>
          <a:xfrm>
            <a:off x="5567920" y="5085746"/>
            <a:ext cx="4916150" cy="340671"/>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chemeClr val="lt1"/>
                </a:solidFill>
                <a:latin typeface="Open Sans"/>
                <a:ea typeface="Open Sans"/>
                <a:cs typeface="Open Sans"/>
                <a:sym typeface="Open Sans"/>
              </a:rPr>
              <a:t>Here to stay as they are essential for the business </a:t>
            </a:r>
            <a:endParaRPr/>
          </a:p>
        </p:txBody>
      </p:sp>
      <p:pic>
        <p:nvPicPr>
          <p:cNvPr id="673" name="Google Shape;673;p60"/>
          <p:cNvPicPr preferRelativeResize="0"/>
          <p:nvPr/>
        </p:nvPicPr>
        <p:blipFill rotWithShape="1">
          <a:blip r:embed="rId4">
            <a:alphaModFix/>
          </a:blip>
          <a:srcRect/>
          <a:stretch/>
        </p:blipFill>
        <p:spPr>
          <a:xfrm>
            <a:off x="4945911" y="5036023"/>
            <a:ext cx="488950" cy="457200"/>
          </a:xfrm>
          <a:prstGeom prst="rect">
            <a:avLst/>
          </a:prstGeom>
          <a:noFill/>
          <a:ln>
            <a:noFill/>
          </a:ln>
        </p:spPr>
      </p:pic>
      <p:sp>
        <p:nvSpPr>
          <p:cNvPr id="674" name="Google Shape;674;p60"/>
          <p:cNvSpPr/>
          <p:nvPr/>
        </p:nvSpPr>
        <p:spPr>
          <a:xfrm>
            <a:off x="5567918" y="2763817"/>
            <a:ext cx="5121103" cy="2302746"/>
          </a:xfrm>
          <a:prstGeom prst="rect">
            <a:avLst/>
          </a:prstGeom>
          <a:noFill/>
          <a:ln>
            <a:noFill/>
          </a:ln>
        </p:spPr>
        <p:txBody>
          <a:bodyPr spcFirstLastPara="1" wrap="square" lIns="91425" tIns="45700" rIns="91425" bIns="45700" anchor="t" anchorCtr="0">
            <a:noAutofit/>
          </a:bodyPr>
          <a:lstStyle/>
          <a:p>
            <a:pPr marL="0" marR="0" lvl="0" indent="0" algn="l" rtl="0">
              <a:lnSpc>
                <a:spcPct val="148571"/>
              </a:lnSpc>
              <a:spcBef>
                <a:spcPts val="0"/>
              </a:spcBef>
              <a:spcAft>
                <a:spcPts val="0"/>
              </a:spcAft>
              <a:buNone/>
            </a:pPr>
            <a:r>
              <a:rPr lang="en-GB" sz="1400" b="1">
                <a:solidFill>
                  <a:schemeClr val="lt1"/>
                </a:solidFill>
                <a:latin typeface="Open Sans"/>
                <a:ea typeface="Open Sans"/>
                <a:cs typeface="Open Sans"/>
                <a:sym typeface="Open Sans"/>
              </a:rPr>
              <a:t>Opportunity to learn and grow as a software engineer </a:t>
            </a:r>
            <a:endParaRPr/>
          </a:p>
          <a:p>
            <a:pPr marL="285750" marR="0" lvl="0" indent="-285750" algn="l" rtl="0">
              <a:lnSpc>
                <a:spcPct val="148571"/>
              </a:lnSpc>
              <a:spcBef>
                <a:spcPts val="600"/>
              </a:spcBef>
              <a:spcAft>
                <a:spcPts val="0"/>
              </a:spcAft>
              <a:buClr>
                <a:srgbClr val="00B1EC"/>
              </a:buClr>
              <a:buSzPts val="1400"/>
              <a:buFont typeface="Noto Sans Symbols"/>
              <a:buChar char="▪"/>
            </a:pPr>
            <a:r>
              <a:rPr lang="en-GB" sz="1400">
                <a:solidFill>
                  <a:schemeClr val="lt1"/>
                </a:solidFill>
                <a:latin typeface="Open Sans Light"/>
                <a:ea typeface="Open Sans Light"/>
                <a:cs typeface="Open Sans Light"/>
                <a:sym typeface="Open Sans Light"/>
              </a:rPr>
              <a:t>Write and maintain manuals, How-to articles, and documentation</a:t>
            </a:r>
            <a:endParaRPr/>
          </a:p>
          <a:p>
            <a:pPr marL="285750" marR="0" lvl="0" indent="-285750" algn="l" rtl="0">
              <a:lnSpc>
                <a:spcPct val="148571"/>
              </a:lnSpc>
              <a:spcBef>
                <a:spcPts val="0"/>
              </a:spcBef>
              <a:spcAft>
                <a:spcPts val="0"/>
              </a:spcAft>
              <a:buClr>
                <a:srgbClr val="00B1EC"/>
              </a:buClr>
              <a:buSzPts val="1400"/>
              <a:buFont typeface="Noto Sans Symbols"/>
              <a:buChar char="▪"/>
            </a:pPr>
            <a:r>
              <a:rPr lang="en-GB" sz="1400">
                <a:solidFill>
                  <a:schemeClr val="lt1"/>
                </a:solidFill>
                <a:latin typeface="Open Sans Light"/>
                <a:ea typeface="Open Sans Light"/>
                <a:cs typeface="Open Sans Light"/>
                <a:sym typeface="Open Sans Light"/>
              </a:rPr>
              <a:t>Mitigate Technical debt </a:t>
            </a:r>
            <a:endParaRPr/>
          </a:p>
          <a:p>
            <a:pPr marL="285750" marR="0" lvl="0" indent="-285750" algn="l" rtl="0">
              <a:lnSpc>
                <a:spcPct val="148571"/>
              </a:lnSpc>
              <a:spcBef>
                <a:spcPts val="0"/>
              </a:spcBef>
              <a:spcAft>
                <a:spcPts val="0"/>
              </a:spcAft>
              <a:buClr>
                <a:srgbClr val="00B1EC"/>
              </a:buClr>
              <a:buSzPts val="1400"/>
              <a:buFont typeface="Noto Sans Symbols"/>
              <a:buChar char="▪"/>
            </a:pPr>
            <a:r>
              <a:rPr lang="en-GB" sz="1400">
                <a:solidFill>
                  <a:schemeClr val="lt1"/>
                </a:solidFill>
                <a:latin typeface="Open Sans Light"/>
                <a:ea typeface="Open Sans Light"/>
                <a:cs typeface="Open Sans Light"/>
                <a:sym typeface="Open Sans Light"/>
              </a:rPr>
              <a:t>Extract features as modules </a:t>
            </a:r>
            <a:endParaRPr/>
          </a:p>
          <a:p>
            <a:pPr marL="285750" marR="0" lvl="0" indent="-285750" algn="l" rtl="0">
              <a:lnSpc>
                <a:spcPct val="148571"/>
              </a:lnSpc>
              <a:spcBef>
                <a:spcPts val="0"/>
              </a:spcBef>
              <a:spcAft>
                <a:spcPts val="0"/>
              </a:spcAft>
              <a:buClr>
                <a:srgbClr val="00B1EC"/>
              </a:buClr>
              <a:buSzPts val="1400"/>
              <a:buFont typeface="Noto Sans Symbols"/>
              <a:buChar char="▪"/>
            </a:pPr>
            <a:r>
              <a:rPr lang="en-GB" sz="1400">
                <a:solidFill>
                  <a:schemeClr val="lt1"/>
                </a:solidFill>
                <a:latin typeface="Open Sans Light"/>
                <a:ea typeface="Open Sans Light"/>
                <a:cs typeface="Open Sans Light"/>
                <a:sym typeface="Open Sans Light"/>
              </a:rPr>
              <a:t>Data migrations </a:t>
            </a:r>
            <a:endParaRPr/>
          </a:p>
          <a:p>
            <a:pPr marL="285750" marR="0" lvl="0" indent="-285750" algn="l" rtl="0">
              <a:lnSpc>
                <a:spcPct val="148571"/>
              </a:lnSpc>
              <a:spcBef>
                <a:spcPts val="0"/>
              </a:spcBef>
              <a:spcAft>
                <a:spcPts val="0"/>
              </a:spcAft>
              <a:buClr>
                <a:srgbClr val="00B1EC"/>
              </a:buClr>
              <a:buSzPts val="1400"/>
              <a:buFont typeface="Noto Sans Symbols"/>
              <a:buChar char="▪"/>
            </a:pPr>
            <a:r>
              <a:rPr lang="en-GB" sz="1400">
                <a:solidFill>
                  <a:schemeClr val="lt1"/>
                </a:solidFill>
                <a:latin typeface="Open Sans Light"/>
                <a:ea typeface="Open Sans Light"/>
                <a:cs typeface="Open Sans Light"/>
                <a:sym typeface="Open Sans Light"/>
              </a:rPr>
              <a:t>Increase coverage </a:t>
            </a:r>
            <a:endParaRPr/>
          </a:p>
          <a:p>
            <a:pPr marL="285750" marR="0" lvl="0" indent="-196850" algn="l" rtl="0">
              <a:lnSpc>
                <a:spcPct val="148571"/>
              </a:lnSpc>
              <a:spcBef>
                <a:spcPts val="0"/>
              </a:spcBef>
              <a:spcAft>
                <a:spcPts val="0"/>
              </a:spcAft>
              <a:buClr>
                <a:srgbClr val="00B1EC"/>
              </a:buClr>
              <a:buSzPts val="1400"/>
              <a:buFont typeface="Noto Sans Symbols"/>
              <a:buNone/>
            </a:pPr>
            <a:endParaRPr sz="1400">
              <a:solidFill>
                <a:schemeClr val="lt1"/>
              </a:solidFill>
              <a:latin typeface="Open Sans Light"/>
              <a:ea typeface="Open Sans Light"/>
              <a:cs typeface="Open Sans Light"/>
              <a:sym typeface="Open Sans Light"/>
            </a:endParaRPr>
          </a:p>
        </p:txBody>
      </p:sp>
      <p:pic>
        <p:nvPicPr>
          <p:cNvPr id="675" name="Google Shape;675;p60"/>
          <p:cNvPicPr preferRelativeResize="0"/>
          <p:nvPr/>
        </p:nvPicPr>
        <p:blipFill rotWithShape="1">
          <a:blip r:embed="rId4">
            <a:alphaModFix/>
          </a:blip>
          <a:srcRect/>
          <a:stretch/>
        </p:blipFill>
        <p:spPr>
          <a:xfrm>
            <a:off x="4945911" y="2806644"/>
            <a:ext cx="488950" cy="457200"/>
          </a:xfrm>
          <a:prstGeom prst="rect">
            <a:avLst/>
          </a:prstGeom>
          <a:noFill/>
          <a:ln>
            <a:noFill/>
          </a:ln>
        </p:spPr>
      </p:pic>
      <p:sp>
        <p:nvSpPr>
          <p:cNvPr id="677" name="Google Shape;677;p60"/>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14" name="Picture 13">
            <a:extLst>
              <a:ext uri="{FF2B5EF4-FFF2-40B4-BE49-F238E27FC236}">
                <a16:creationId xmlns:a16="http://schemas.microsoft.com/office/drawing/2014/main" id="{8513B8CC-06AB-46F1-A14C-E8EAFFD22188}"/>
              </a:ext>
            </a:extLst>
          </p:cNvPr>
          <p:cNvPicPr>
            <a:picLocks noChangeAspect="1"/>
          </p:cNvPicPr>
          <p:nvPr/>
        </p:nvPicPr>
        <p:blipFill>
          <a:blip r:embed="rId5"/>
          <a:stretch>
            <a:fillRect/>
          </a:stretch>
        </p:blipFill>
        <p:spPr>
          <a:xfrm>
            <a:off x="10224247" y="256964"/>
            <a:ext cx="1391910" cy="9490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683" name="Google Shape;683;p61"/>
          <p:cNvPicPr preferRelativeResize="0"/>
          <p:nvPr/>
        </p:nvPicPr>
        <p:blipFill rotWithShape="1">
          <a:blip r:embed="rId3">
            <a:alphaModFix/>
          </a:blip>
          <a:srcRect/>
          <a:stretch/>
        </p:blipFill>
        <p:spPr>
          <a:xfrm>
            <a:off x="-1" y="15195"/>
            <a:ext cx="12191999" cy="2163239"/>
          </a:xfrm>
          <a:prstGeom prst="rect">
            <a:avLst/>
          </a:prstGeom>
          <a:noFill/>
          <a:ln>
            <a:noFill/>
          </a:ln>
        </p:spPr>
      </p:pic>
      <p:sp>
        <p:nvSpPr>
          <p:cNvPr id="684" name="Google Shape;684;p61"/>
          <p:cNvSpPr/>
          <p:nvPr/>
        </p:nvSpPr>
        <p:spPr>
          <a:xfrm>
            <a:off x="-11105" y="12113"/>
            <a:ext cx="12192000" cy="2182091"/>
          </a:xfrm>
          <a:prstGeom prst="rect">
            <a:avLst/>
          </a:prstGeom>
          <a:solidFill>
            <a:srgbClr val="002060">
              <a:alpha val="764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p61"/>
          <p:cNvSpPr txBox="1"/>
          <p:nvPr/>
        </p:nvSpPr>
        <p:spPr>
          <a:xfrm>
            <a:off x="405113" y="629868"/>
            <a:ext cx="551969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chemeClr val="lt1"/>
                </a:solidFill>
                <a:latin typeface="Open Sans"/>
                <a:ea typeface="Open Sans"/>
                <a:cs typeface="Open Sans"/>
                <a:sym typeface="Open Sans"/>
              </a:rPr>
              <a:t>What is a legacy code base?</a:t>
            </a:r>
            <a:endParaRPr sz="3000" b="1">
              <a:solidFill>
                <a:schemeClr val="lt1"/>
              </a:solidFill>
              <a:latin typeface="Open Sans"/>
              <a:ea typeface="Open Sans"/>
              <a:cs typeface="Open Sans"/>
              <a:sym typeface="Open Sans"/>
            </a:endParaRPr>
          </a:p>
        </p:txBody>
      </p:sp>
      <p:sp>
        <p:nvSpPr>
          <p:cNvPr id="687" name="Google Shape;687;p61"/>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pic>
        <p:nvPicPr>
          <p:cNvPr id="688" name="Google Shape;688;p61"/>
          <p:cNvPicPr preferRelativeResize="0"/>
          <p:nvPr/>
        </p:nvPicPr>
        <p:blipFill rotWithShape="1">
          <a:blip r:embed="rId4">
            <a:alphaModFix/>
          </a:blip>
          <a:srcRect/>
          <a:stretch/>
        </p:blipFill>
        <p:spPr>
          <a:xfrm>
            <a:off x="6382323" y="1340010"/>
            <a:ext cx="4270989" cy="2573812"/>
          </a:xfrm>
          <a:prstGeom prst="rect">
            <a:avLst/>
          </a:prstGeom>
          <a:noFill/>
          <a:ln>
            <a:noFill/>
          </a:ln>
        </p:spPr>
      </p:pic>
      <p:sp>
        <p:nvSpPr>
          <p:cNvPr id="689" name="Google Shape;689;p61"/>
          <p:cNvSpPr/>
          <p:nvPr/>
        </p:nvSpPr>
        <p:spPr>
          <a:xfrm>
            <a:off x="1151120" y="2515148"/>
            <a:ext cx="4201360" cy="2073516"/>
          </a:xfrm>
          <a:prstGeom prst="rect">
            <a:avLst/>
          </a:prstGeom>
          <a:noFill/>
          <a:ln>
            <a:noFill/>
          </a:ln>
        </p:spPr>
        <p:txBody>
          <a:bodyPr spcFirstLastPara="1" wrap="square" lIns="91425" tIns="45700" rIns="91425" bIns="45700" anchor="t" anchorCtr="0">
            <a:noAutofit/>
          </a:bodyPr>
          <a:lstStyle/>
          <a:p>
            <a:pPr marL="0" marR="0" lvl="0" indent="0" algn="l" rtl="0">
              <a:lnSpc>
                <a:spcPct val="115555"/>
              </a:lnSpc>
              <a:spcBef>
                <a:spcPts val="0"/>
              </a:spcBef>
              <a:spcAft>
                <a:spcPts val="0"/>
              </a:spcAft>
              <a:buNone/>
            </a:pPr>
            <a:r>
              <a:rPr lang="en-GB" sz="1800" b="1">
                <a:solidFill>
                  <a:schemeClr val="dk2"/>
                </a:solidFill>
                <a:latin typeface="Open Sans"/>
                <a:ea typeface="Open Sans"/>
                <a:cs typeface="Open Sans"/>
                <a:sym typeface="Open Sans"/>
              </a:rPr>
              <a:t>Perception of complexity (notion of code quality) is related to:</a:t>
            </a:r>
            <a:endParaRPr sz="1800" b="1">
              <a:solidFill>
                <a:schemeClr val="dk2"/>
              </a:solidFill>
              <a:latin typeface="Open Sans"/>
              <a:ea typeface="Open Sans"/>
              <a:cs typeface="Open Sans"/>
              <a:sym typeface="Open Sans"/>
            </a:endParaRPr>
          </a:p>
          <a:p>
            <a:pPr marL="0" marR="0" lvl="0" indent="0" algn="l" rtl="0">
              <a:lnSpc>
                <a:spcPct val="148571"/>
              </a:lnSpc>
              <a:spcBef>
                <a:spcPts val="600"/>
              </a:spcBef>
              <a:spcAft>
                <a:spcPts val="0"/>
              </a:spcAft>
              <a:buNone/>
            </a:pPr>
            <a:endParaRPr sz="1400" b="1">
              <a:solidFill>
                <a:schemeClr val="dk2"/>
              </a:solidFill>
              <a:latin typeface="Open Sans"/>
              <a:ea typeface="Open Sans"/>
              <a:cs typeface="Open Sans"/>
              <a:sym typeface="Open Sans"/>
            </a:endParaRPr>
          </a:p>
          <a:p>
            <a:pPr marL="285750" marR="0" lvl="0" indent="-285750" algn="l" rtl="0">
              <a:lnSpc>
                <a:spcPct val="120000"/>
              </a:lnSpc>
              <a:spcBef>
                <a:spcPts val="600"/>
              </a:spcBef>
              <a:spcAft>
                <a:spcPts val="0"/>
              </a:spcAft>
              <a:buClr>
                <a:srgbClr val="00B1EC"/>
              </a:buClr>
              <a:buSzPts val="1600"/>
              <a:buFont typeface="Noto Sans Symbols"/>
              <a:buChar char="▪"/>
            </a:pPr>
            <a:r>
              <a:rPr lang="en-GB" sz="1600">
                <a:solidFill>
                  <a:schemeClr val="dk2"/>
                </a:solidFill>
                <a:latin typeface="Open Sans Light"/>
                <a:ea typeface="Open Sans Light"/>
                <a:cs typeface="Open Sans Light"/>
                <a:sym typeface="Open Sans Light"/>
              </a:rPr>
              <a:t>Previous experience </a:t>
            </a:r>
            <a:endParaRPr/>
          </a:p>
          <a:p>
            <a:pPr marL="285750" marR="0" lvl="0" indent="-285750" algn="l" rtl="0">
              <a:lnSpc>
                <a:spcPct val="120000"/>
              </a:lnSpc>
              <a:spcBef>
                <a:spcPts val="600"/>
              </a:spcBef>
              <a:spcAft>
                <a:spcPts val="0"/>
              </a:spcAft>
              <a:buClr>
                <a:srgbClr val="00B1EC"/>
              </a:buClr>
              <a:buSzPts val="1600"/>
              <a:buFont typeface="Noto Sans Symbols"/>
              <a:buChar char="▪"/>
            </a:pPr>
            <a:r>
              <a:rPr lang="en-GB" sz="1600">
                <a:solidFill>
                  <a:schemeClr val="dk2"/>
                </a:solidFill>
                <a:latin typeface="Open Sans Light"/>
                <a:ea typeface="Open Sans Light"/>
                <a:cs typeface="Open Sans Light"/>
                <a:sym typeface="Open Sans Light"/>
              </a:rPr>
              <a:t>Domain knowledge </a:t>
            </a:r>
            <a:endParaRPr/>
          </a:p>
          <a:p>
            <a:pPr marL="285750" marR="0" lvl="0" indent="-285750" algn="l" rtl="0">
              <a:lnSpc>
                <a:spcPct val="120000"/>
              </a:lnSpc>
              <a:spcBef>
                <a:spcPts val="600"/>
              </a:spcBef>
              <a:spcAft>
                <a:spcPts val="0"/>
              </a:spcAft>
              <a:buClr>
                <a:srgbClr val="00B1EC"/>
              </a:buClr>
              <a:buSzPts val="1600"/>
              <a:buFont typeface="Noto Sans Symbols"/>
              <a:buChar char="▪"/>
            </a:pPr>
            <a:r>
              <a:rPr lang="en-GB" sz="1600">
                <a:solidFill>
                  <a:schemeClr val="dk2"/>
                </a:solidFill>
                <a:latin typeface="Open Sans Light"/>
                <a:ea typeface="Open Sans Light"/>
                <a:cs typeface="Open Sans Light"/>
                <a:sym typeface="Open Sans Light"/>
              </a:rPr>
              <a:t>Technology stack </a:t>
            </a:r>
            <a:endParaRPr/>
          </a:p>
        </p:txBody>
      </p:sp>
      <p:pic>
        <p:nvPicPr>
          <p:cNvPr id="690" name="Google Shape;690;p61"/>
          <p:cNvPicPr preferRelativeResize="0"/>
          <p:nvPr/>
        </p:nvPicPr>
        <p:blipFill rotWithShape="1">
          <a:blip r:embed="rId5">
            <a:alphaModFix/>
          </a:blip>
          <a:srcRect/>
          <a:stretch/>
        </p:blipFill>
        <p:spPr>
          <a:xfrm>
            <a:off x="529112" y="2580277"/>
            <a:ext cx="488950" cy="457200"/>
          </a:xfrm>
          <a:prstGeom prst="rect">
            <a:avLst/>
          </a:prstGeom>
          <a:noFill/>
          <a:ln>
            <a:noFill/>
          </a:ln>
        </p:spPr>
      </p:pic>
      <p:sp>
        <p:nvSpPr>
          <p:cNvPr id="691" name="Google Shape;691;p61"/>
          <p:cNvSpPr/>
          <p:nvPr/>
        </p:nvSpPr>
        <p:spPr>
          <a:xfrm>
            <a:off x="1148303" y="4940031"/>
            <a:ext cx="4201360" cy="630942"/>
          </a:xfrm>
          <a:prstGeom prst="rect">
            <a:avLst/>
          </a:prstGeom>
          <a:noFill/>
          <a:ln>
            <a:noFill/>
          </a:ln>
        </p:spPr>
        <p:txBody>
          <a:bodyPr spcFirstLastPara="1" wrap="square" lIns="91425" tIns="45700" rIns="91425" bIns="45700" anchor="t" anchorCtr="0">
            <a:noAutofit/>
          </a:bodyPr>
          <a:lstStyle/>
          <a:p>
            <a:pPr marL="0" marR="0" lvl="0" indent="0" algn="l" rtl="0">
              <a:lnSpc>
                <a:spcPct val="115555"/>
              </a:lnSpc>
              <a:spcBef>
                <a:spcPts val="0"/>
              </a:spcBef>
              <a:spcAft>
                <a:spcPts val="0"/>
              </a:spcAft>
              <a:buNone/>
            </a:pPr>
            <a:r>
              <a:rPr lang="en-GB" sz="1800" b="1">
                <a:solidFill>
                  <a:schemeClr val="dk2"/>
                </a:solidFill>
                <a:latin typeface="Open Sans"/>
                <a:ea typeface="Open Sans"/>
                <a:cs typeface="Open Sans"/>
                <a:sym typeface="Open Sans"/>
              </a:rPr>
              <a:t>Code being complex DOES NOT necessarily mean it is a mess</a:t>
            </a:r>
            <a:endParaRPr/>
          </a:p>
        </p:txBody>
      </p:sp>
      <p:pic>
        <p:nvPicPr>
          <p:cNvPr id="692" name="Google Shape;692;p61"/>
          <p:cNvPicPr preferRelativeResize="0"/>
          <p:nvPr/>
        </p:nvPicPr>
        <p:blipFill rotWithShape="1">
          <a:blip r:embed="rId5">
            <a:alphaModFix/>
          </a:blip>
          <a:srcRect/>
          <a:stretch/>
        </p:blipFill>
        <p:spPr>
          <a:xfrm>
            <a:off x="529112" y="5007662"/>
            <a:ext cx="488950" cy="457200"/>
          </a:xfrm>
          <a:prstGeom prst="rect">
            <a:avLst/>
          </a:prstGeom>
          <a:noFill/>
          <a:ln>
            <a:noFill/>
          </a:ln>
        </p:spPr>
      </p:pic>
      <p:pic>
        <p:nvPicPr>
          <p:cNvPr id="693" name="Google Shape;693;p61"/>
          <p:cNvPicPr preferRelativeResize="0"/>
          <p:nvPr/>
        </p:nvPicPr>
        <p:blipFill rotWithShape="1">
          <a:blip r:embed="rId6">
            <a:alphaModFix/>
          </a:blip>
          <a:srcRect/>
          <a:stretch/>
        </p:blipFill>
        <p:spPr>
          <a:xfrm>
            <a:off x="6382323" y="3974782"/>
            <a:ext cx="4270989" cy="2303764"/>
          </a:xfrm>
          <a:prstGeom prst="rect">
            <a:avLst/>
          </a:prstGeom>
          <a:noFill/>
          <a:ln>
            <a:noFill/>
          </a:ln>
        </p:spPr>
      </p:pic>
      <p:pic>
        <p:nvPicPr>
          <p:cNvPr id="13" name="Picture 12">
            <a:extLst>
              <a:ext uri="{FF2B5EF4-FFF2-40B4-BE49-F238E27FC236}">
                <a16:creationId xmlns:a16="http://schemas.microsoft.com/office/drawing/2014/main" id="{D5641F89-041F-4A0F-9230-C02F5CF5EA54}"/>
              </a:ext>
            </a:extLst>
          </p:cNvPr>
          <p:cNvPicPr>
            <a:picLocks noChangeAspect="1"/>
          </p:cNvPicPr>
          <p:nvPr/>
        </p:nvPicPr>
        <p:blipFill>
          <a:blip r:embed="rId7"/>
          <a:stretch>
            <a:fillRect/>
          </a:stretch>
        </p:blipFill>
        <p:spPr>
          <a:xfrm>
            <a:off x="10224247" y="256964"/>
            <a:ext cx="1391910" cy="9490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699" name="Google Shape;699;p62" descr="A picture containing text, person, indoor, wall&#10;&#10;Description automatically generated"/>
          <p:cNvPicPr preferRelativeResize="0"/>
          <p:nvPr/>
        </p:nvPicPr>
        <p:blipFill rotWithShape="1">
          <a:blip r:embed="rId3">
            <a:alphaModFix/>
          </a:blip>
          <a:srcRect/>
          <a:stretch/>
        </p:blipFill>
        <p:spPr>
          <a:xfrm>
            <a:off x="6057869" y="5576"/>
            <a:ext cx="6124171" cy="2438400"/>
          </a:xfrm>
          <a:prstGeom prst="rect">
            <a:avLst/>
          </a:prstGeom>
          <a:noFill/>
          <a:ln>
            <a:noFill/>
          </a:ln>
        </p:spPr>
      </p:pic>
      <p:sp>
        <p:nvSpPr>
          <p:cNvPr id="700" name="Google Shape;700;p62"/>
          <p:cNvSpPr/>
          <p:nvPr/>
        </p:nvSpPr>
        <p:spPr>
          <a:xfrm>
            <a:off x="6096000" y="2383045"/>
            <a:ext cx="6095999" cy="4492712"/>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701" name="Google Shape;701;p62"/>
          <p:cNvSpPr/>
          <p:nvPr/>
        </p:nvSpPr>
        <p:spPr>
          <a:xfrm>
            <a:off x="0" y="0"/>
            <a:ext cx="6096000" cy="68580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2" name="Google Shape;702;p62"/>
          <p:cNvSpPr txBox="1"/>
          <p:nvPr/>
        </p:nvSpPr>
        <p:spPr>
          <a:xfrm>
            <a:off x="11498311" y="6395955"/>
            <a:ext cx="160300" cy="1692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GB" sz="1100" b="0" i="0">
                <a:solidFill>
                  <a:schemeClr val="lt1"/>
                </a:solidFill>
                <a:latin typeface="Open Sans"/>
                <a:ea typeface="Open Sans"/>
                <a:cs typeface="Open Sans"/>
                <a:sym typeface="Open Sans"/>
              </a:rPr>
              <a:t>9</a:t>
            </a:fld>
            <a:endParaRPr sz="1100" b="0" i="0">
              <a:solidFill>
                <a:schemeClr val="lt1"/>
              </a:solidFill>
              <a:latin typeface="Open Sans"/>
              <a:ea typeface="Open Sans"/>
              <a:cs typeface="Open Sans"/>
              <a:sym typeface="Open Sans"/>
            </a:endParaRPr>
          </a:p>
        </p:txBody>
      </p:sp>
      <p:pic>
        <p:nvPicPr>
          <p:cNvPr id="703" name="Google Shape;703;p62"/>
          <p:cNvPicPr preferRelativeResize="0"/>
          <p:nvPr/>
        </p:nvPicPr>
        <p:blipFill rotWithShape="1">
          <a:blip r:embed="rId4">
            <a:alphaModFix/>
          </a:blip>
          <a:srcRect/>
          <a:stretch/>
        </p:blipFill>
        <p:spPr>
          <a:xfrm>
            <a:off x="490754" y="6306553"/>
            <a:ext cx="1362528" cy="217106"/>
          </a:xfrm>
          <a:prstGeom prst="rect">
            <a:avLst/>
          </a:prstGeom>
          <a:noFill/>
          <a:ln>
            <a:noFill/>
          </a:ln>
        </p:spPr>
      </p:pic>
      <p:sp>
        <p:nvSpPr>
          <p:cNvPr id="704" name="Google Shape;704;p62"/>
          <p:cNvSpPr txBox="1"/>
          <p:nvPr/>
        </p:nvSpPr>
        <p:spPr>
          <a:xfrm>
            <a:off x="405113" y="629868"/>
            <a:ext cx="442088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a:solidFill>
                  <a:schemeClr val="lt1"/>
                </a:solidFill>
                <a:latin typeface="Open Sans"/>
                <a:ea typeface="Open Sans"/>
                <a:cs typeface="Open Sans"/>
                <a:sym typeface="Open Sans"/>
              </a:rPr>
              <a:t>Code base being a mess…</a:t>
            </a:r>
            <a:endParaRPr sz="3000" b="1">
              <a:solidFill>
                <a:schemeClr val="lt1"/>
              </a:solidFill>
              <a:latin typeface="Open Sans"/>
              <a:ea typeface="Open Sans"/>
              <a:cs typeface="Open Sans"/>
              <a:sym typeface="Open Sans"/>
            </a:endParaRPr>
          </a:p>
        </p:txBody>
      </p:sp>
      <p:sp>
        <p:nvSpPr>
          <p:cNvPr id="705" name="Google Shape;705;p62"/>
          <p:cNvSpPr txBox="1"/>
          <p:nvPr/>
        </p:nvSpPr>
        <p:spPr>
          <a:xfrm>
            <a:off x="405113" y="275625"/>
            <a:ext cx="450926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rgbClr val="00B1EC"/>
                </a:solidFill>
                <a:latin typeface="Open Sans"/>
                <a:ea typeface="Open Sans"/>
                <a:cs typeface="Open Sans"/>
                <a:sym typeface="Open Sans"/>
              </a:rPr>
              <a:t>Empower Teams to Deal with Common Problems in Legacy Systems</a:t>
            </a:r>
            <a:endParaRPr/>
          </a:p>
        </p:txBody>
      </p:sp>
      <p:sp>
        <p:nvSpPr>
          <p:cNvPr id="706" name="Google Shape;706;p62"/>
          <p:cNvSpPr/>
          <p:nvPr/>
        </p:nvSpPr>
        <p:spPr>
          <a:xfrm>
            <a:off x="899531" y="2720762"/>
            <a:ext cx="4201360" cy="2510559"/>
          </a:xfrm>
          <a:prstGeom prst="rect">
            <a:avLst/>
          </a:prstGeom>
          <a:noFill/>
          <a:ln>
            <a:noFill/>
          </a:ln>
        </p:spPr>
        <p:txBody>
          <a:bodyPr spcFirstLastPara="1" wrap="square" lIns="91425" tIns="45700" rIns="91425" bIns="45700" anchor="t" anchorCtr="0">
            <a:noAutofit/>
          </a:bodyPr>
          <a:lstStyle/>
          <a:p>
            <a:pPr marL="0" marR="0" lvl="0" indent="0" algn="l" rtl="0">
              <a:lnSpc>
                <a:spcPct val="115555"/>
              </a:lnSpc>
              <a:spcBef>
                <a:spcPts val="0"/>
              </a:spcBef>
              <a:spcAft>
                <a:spcPts val="0"/>
              </a:spcAft>
              <a:buNone/>
            </a:pPr>
            <a:r>
              <a:rPr lang="en-GB" sz="1800" b="1" dirty="0">
                <a:solidFill>
                  <a:schemeClr val="lt1"/>
                </a:solidFill>
                <a:latin typeface="Open Sans"/>
                <a:ea typeface="Open Sans"/>
                <a:cs typeface="Open Sans"/>
                <a:sym typeface="Open Sans"/>
              </a:rPr>
              <a:t>How to overcome this tricky situation ? </a:t>
            </a:r>
            <a:endParaRPr dirty="0"/>
          </a:p>
          <a:p>
            <a:pPr marL="0" marR="0" lvl="0" indent="0" algn="l" rtl="0">
              <a:lnSpc>
                <a:spcPct val="148571"/>
              </a:lnSpc>
              <a:spcBef>
                <a:spcPts val="600"/>
              </a:spcBef>
              <a:spcAft>
                <a:spcPts val="0"/>
              </a:spcAft>
              <a:buNone/>
            </a:pPr>
            <a:endParaRPr sz="1400" b="1" dirty="0">
              <a:solidFill>
                <a:schemeClr val="lt1"/>
              </a:solidFill>
              <a:latin typeface="Open Sans"/>
              <a:ea typeface="Open Sans"/>
              <a:cs typeface="Open Sans"/>
              <a:sym typeface="Open Sans"/>
            </a:endParaRPr>
          </a:p>
          <a:p>
            <a:pPr marL="0" marR="0" lvl="0" indent="0" algn="l" rtl="0">
              <a:lnSpc>
                <a:spcPct val="120000"/>
              </a:lnSpc>
              <a:spcBef>
                <a:spcPts val="600"/>
              </a:spcBef>
              <a:spcAft>
                <a:spcPts val="0"/>
              </a:spcAft>
              <a:buNone/>
            </a:pPr>
            <a:r>
              <a:rPr lang="en-GB" sz="1600" dirty="0">
                <a:solidFill>
                  <a:schemeClr val="lt1"/>
                </a:solidFill>
                <a:latin typeface="Open Sans Light"/>
                <a:ea typeface="Open Sans Light"/>
                <a:cs typeface="Open Sans Light"/>
                <a:sym typeface="Open Sans Light"/>
              </a:rPr>
              <a:t>Brainstorming sessions might be quite helpful to create a rough drafts of unrefined ideas which later on can be converted in detailed actions plans on concrete improvements</a:t>
            </a:r>
            <a:endParaRPr dirty="0"/>
          </a:p>
        </p:txBody>
      </p:sp>
      <p:sp>
        <p:nvSpPr>
          <p:cNvPr id="707" name="Google Shape;707;p62"/>
          <p:cNvSpPr/>
          <p:nvPr/>
        </p:nvSpPr>
        <p:spPr>
          <a:xfrm>
            <a:off x="6089992" y="0"/>
            <a:ext cx="6096000" cy="2374998"/>
          </a:xfrm>
          <a:prstGeom prst="rect">
            <a:avLst/>
          </a:prstGeom>
          <a:solidFill>
            <a:srgbClr val="002060">
              <a:alpha val="4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p62"/>
          <p:cNvSpPr/>
          <p:nvPr/>
        </p:nvSpPr>
        <p:spPr>
          <a:xfrm flipH="1">
            <a:off x="565322" y="2487588"/>
            <a:ext cx="49471" cy="2880000"/>
          </a:xfrm>
          <a:prstGeom prst="rect">
            <a:avLst/>
          </a:prstGeom>
          <a:solidFill>
            <a:srgbClr val="00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0" name="Google Shape;710;p62"/>
          <p:cNvSpPr/>
          <p:nvPr/>
        </p:nvSpPr>
        <p:spPr>
          <a:xfrm>
            <a:off x="7142453" y="2716947"/>
            <a:ext cx="4150016" cy="289681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GB" sz="1600" dirty="0">
                <a:solidFill>
                  <a:schemeClr val="lt1"/>
                </a:solidFill>
                <a:latin typeface="Open Sans Light"/>
                <a:ea typeface="Open Sans Light"/>
                <a:cs typeface="Open Sans Light"/>
                <a:sym typeface="Open Sans Light"/>
              </a:rPr>
              <a:t>It is essential to build up </a:t>
            </a:r>
            <a:r>
              <a:rPr lang="en-GB" sz="1600" b="1" dirty="0">
                <a:solidFill>
                  <a:schemeClr val="lt1"/>
                </a:solidFill>
                <a:latin typeface="Open Sans"/>
                <a:ea typeface="Open Sans"/>
                <a:cs typeface="Open Sans"/>
                <a:sym typeface="Open Sans"/>
              </a:rPr>
              <a:t>Quality Principles </a:t>
            </a:r>
            <a:r>
              <a:rPr lang="en-GB" sz="1600" dirty="0">
                <a:solidFill>
                  <a:schemeClr val="lt1"/>
                </a:solidFill>
                <a:latin typeface="Open Sans Light"/>
                <a:ea typeface="Open Sans Light"/>
                <a:cs typeface="Open Sans Light"/>
                <a:sym typeface="Open Sans Light"/>
              </a:rPr>
              <a:t>that your team will follow.</a:t>
            </a:r>
            <a:endParaRPr dirty="0"/>
          </a:p>
          <a:p>
            <a:pPr marL="0" marR="0" lvl="0" indent="0" algn="l" rtl="0">
              <a:lnSpc>
                <a:spcPct val="120000"/>
              </a:lnSpc>
              <a:spcBef>
                <a:spcPts val="1200"/>
              </a:spcBef>
              <a:spcAft>
                <a:spcPts val="0"/>
              </a:spcAft>
              <a:buNone/>
            </a:pPr>
            <a:r>
              <a:rPr lang="en-GB" sz="1600" dirty="0">
                <a:solidFill>
                  <a:schemeClr val="lt1"/>
                </a:solidFill>
                <a:latin typeface="Open Sans Light"/>
                <a:ea typeface="Open Sans Light"/>
                <a:cs typeface="Open Sans Light"/>
                <a:sym typeface="Open Sans Light"/>
              </a:rPr>
              <a:t>Try to enforce them by introducing</a:t>
            </a:r>
            <a:r>
              <a:rPr lang="en-GB" sz="1600" b="1" dirty="0">
                <a:solidFill>
                  <a:schemeClr val="lt1"/>
                </a:solidFill>
                <a:latin typeface="Open Sans"/>
                <a:ea typeface="Open Sans"/>
                <a:cs typeface="Open Sans"/>
                <a:sym typeface="Open Sans"/>
              </a:rPr>
              <a:t> </a:t>
            </a:r>
            <a:r>
              <a:rPr lang="en-GB" sz="1600" u="sng" dirty="0">
                <a:solidFill>
                  <a:schemeClr val="bg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https://www.archunit.org</a:t>
            </a:r>
            <a:r>
              <a:rPr lang="en-GB" sz="1600" u="sng" dirty="0">
                <a:solidFill>
                  <a:schemeClr val="hlink"/>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a:t>
            </a:r>
            <a:r>
              <a:rPr lang="en-GB" sz="1600" dirty="0">
                <a:solidFill>
                  <a:schemeClr val="lt1"/>
                </a:solidFill>
                <a:latin typeface="Open Sans"/>
                <a:ea typeface="Open Sans"/>
                <a:cs typeface="Open Sans"/>
                <a:sym typeface="Open Sans"/>
              </a:rPr>
              <a:t> </a:t>
            </a:r>
            <a:r>
              <a:rPr lang="en-GB" sz="1600" dirty="0">
                <a:solidFill>
                  <a:schemeClr val="lt1"/>
                </a:solidFill>
                <a:latin typeface="Open Sans Light"/>
                <a:ea typeface="Open Sans Light"/>
                <a:cs typeface="Open Sans Light"/>
                <a:sym typeface="Open Sans Light"/>
              </a:rPr>
              <a:t>and</a:t>
            </a:r>
            <a:r>
              <a:rPr lang="en-GB" sz="1600" b="1" dirty="0">
                <a:solidFill>
                  <a:schemeClr val="lt1"/>
                </a:solidFill>
                <a:latin typeface="Open Sans"/>
                <a:ea typeface="Open Sans"/>
                <a:cs typeface="Open Sans"/>
                <a:sym typeface="Open Sans"/>
              </a:rPr>
              <a:t> </a:t>
            </a:r>
            <a:r>
              <a:rPr lang="en-GB" sz="1600" u="sng" dirty="0">
                <a:solidFill>
                  <a:schemeClr val="bg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https://github.com/google/error-prone</a:t>
            </a:r>
            <a:r>
              <a:rPr lang="en-GB" sz="1600" dirty="0">
                <a:solidFill>
                  <a:schemeClr val="lt1"/>
                </a:solidFill>
                <a:latin typeface="Open Sans"/>
                <a:ea typeface="Open Sans"/>
                <a:cs typeface="Open Sans"/>
                <a:sym typeface="Open Sans"/>
              </a:rPr>
              <a:t>.</a:t>
            </a:r>
            <a:endParaRPr dirty="0"/>
          </a:p>
          <a:p>
            <a:pPr marL="0" marR="0" lvl="0" indent="0" algn="l" rtl="0">
              <a:lnSpc>
                <a:spcPct val="120000"/>
              </a:lnSpc>
              <a:spcBef>
                <a:spcPts val="1200"/>
              </a:spcBef>
              <a:spcAft>
                <a:spcPts val="0"/>
              </a:spcAft>
              <a:buNone/>
            </a:pPr>
            <a:endParaRPr sz="1600" b="1" dirty="0">
              <a:solidFill>
                <a:schemeClr val="lt1"/>
              </a:solidFill>
              <a:latin typeface="Open Sans"/>
              <a:ea typeface="Open Sans"/>
              <a:cs typeface="Open Sans"/>
              <a:sym typeface="Open Sans"/>
            </a:endParaRPr>
          </a:p>
          <a:p>
            <a:pPr marL="0" marR="0" lvl="0" indent="0" algn="l" rtl="0">
              <a:lnSpc>
                <a:spcPct val="120000"/>
              </a:lnSpc>
              <a:spcBef>
                <a:spcPts val="1200"/>
              </a:spcBef>
              <a:spcAft>
                <a:spcPts val="0"/>
              </a:spcAft>
              <a:buNone/>
            </a:pPr>
            <a:r>
              <a:rPr lang="en-GB" sz="1600" b="1" dirty="0">
                <a:solidFill>
                  <a:schemeClr val="lt1"/>
                </a:solidFill>
                <a:latin typeface="Open Sans"/>
                <a:ea typeface="Open Sans"/>
                <a:cs typeface="Open Sans"/>
                <a:sym typeface="Open Sans"/>
              </a:rPr>
              <a:t>Time Constraints </a:t>
            </a:r>
            <a:r>
              <a:rPr lang="en-GB" sz="1600" dirty="0">
                <a:solidFill>
                  <a:schemeClr val="lt1"/>
                </a:solidFill>
                <a:latin typeface="Open Sans Light"/>
                <a:ea typeface="Open Sans Light"/>
                <a:cs typeface="Open Sans Light"/>
                <a:sym typeface="Open Sans Light"/>
              </a:rPr>
              <a:t>might limit our actions and set up certain boundaries. </a:t>
            </a:r>
            <a:endParaRPr dirty="0"/>
          </a:p>
        </p:txBody>
      </p:sp>
      <p:pic>
        <p:nvPicPr>
          <p:cNvPr id="711" name="Google Shape;711;p62"/>
          <p:cNvPicPr preferRelativeResize="0"/>
          <p:nvPr/>
        </p:nvPicPr>
        <p:blipFill rotWithShape="1">
          <a:blip r:embed="rId7">
            <a:alphaModFix/>
          </a:blip>
          <a:srcRect/>
          <a:stretch/>
        </p:blipFill>
        <p:spPr>
          <a:xfrm>
            <a:off x="6464302" y="2786365"/>
            <a:ext cx="475569" cy="444688"/>
          </a:xfrm>
          <a:prstGeom prst="rect">
            <a:avLst/>
          </a:prstGeom>
          <a:noFill/>
          <a:ln>
            <a:noFill/>
          </a:ln>
        </p:spPr>
      </p:pic>
      <p:pic>
        <p:nvPicPr>
          <p:cNvPr id="712" name="Google Shape;712;p62"/>
          <p:cNvPicPr preferRelativeResize="0"/>
          <p:nvPr/>
        </p:nvPicPr>
        <p:blipFill rotWithShape="1">
          <a:blip r:embed="rId7">
            <a:alphaModFix/>
          </a:blip>
          <a:srcRect/>
          <a:stretch/>
        </p:blipFill>
        <p:spPr>
          <a:xfrm>
            <a:off x="6464302" y="5018225"/>
            <a:ext cx="475569" cy="444688"/>
          </a:xfrm>
          <a:prstGeom prst="rect">
            <a:avLst/>
          </a:prstGeom>
          <a:noFill/>
          <a:ln>
            <a:noFill/>
          </a:ln>
        </p:spPr>
      </p:pic>
      <p:pic>
        <p:nvPicPr>
          <p:cNvPr id="16" name="Picture 15">
            <a:extLst>
              <a:ext uri="{FF2B5EF4-FFF2-40B4-BE49-F238E27FC236}">
                <a16:creationId xmlns:a16="http://schemas.microsoft.com/office/drawing/2014/main" id="{39F78CA3-BD1C-4234-AA40-5189F35F299A}"/>
              </a:ext>
            </a:extLst>
          </p:cNvPr>
          <p:cNvPicPr>
            <a:picLocks noChangeAspect="1"/>
          </p:cNvPicPr>
          <p:nvPr/>
        </p:nvPicPr>
        <p:blipFill>
          <a:blip r:embed="rId8"/>
          <a:stretch>
            <a:fillRect/>
          </a:stretch>
        </p:blipFill>
        <p:spPr>
          <a:xfrm>
            <a:off x="10224247" y="256964"/>
            <a:ext cx="1391910" cy="949030"/>
          </a:xfrm>
          <a:prstGeom prst="rect">
            <a:avLst/>
          </a:prstGeom>
        </p:spPr>
      </p:pic>
    </p:spTree>
  </p:cSld>
  <p:clrMapOvr>
    <a:masterClrMapping/>
  </p:clrMapOvr>
</p:sld>
</file>

<file path=ppt/theme/theme1.xml><?xml version="1.0" encoding="utf-8"?>
<a:theme xmlns:a="http://schemas.openxmlformats.org/drawingml/2006/main" name="Office Theme">
  <a:themeElements>
    <a:clrScheme name="Scalefocus color palette">
      <a:dk1>
        <a:srgbClr val="131313"/>
      </a:dk1>
      <a:lt1>
        <a:srgbClr val="FFFFFF"/>
      </a:lt1>
      <a:dk2>
        <a:srgbClr val="001E58"/>
      </a:dk2>
      <a:lt2>
        <a:srgbClr val="E9E9EF"/>
      </a:lt2>
      <a:accent1>
        <a:srgbClr val="00AFEF"/>
      </a:accent1>
      <a:accent2>
        <a:srgbClr val="04CC90"/>
      </a:accent2>
      <a:accent3>
        <a:srgbClr val="745BFE"/>
      </a:accent3>
      <a:accent4>
        <a:srgbClr val="00A2A8"/>
      </a:accent4>
      <a:accent5>
        <a:srgbClr val="E7954A"/>
      </a:accent5>
      <a:accent6>
        <a:srgbClr val="FE5961"/>
      </a:accent6>
      <a:hlink>
        <a:srgbClr val="00AEEE"/>
      </a:hlink>
      <a:folHlink>
        <a:srgbClr val="00AD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1692</TotalTime>
  <Words>1928</Words>
  <Application>Microsoft Office PowerPoint</Application>
  <PresentationFormat>Widescreen</PresentationFormat>
  <Paragraphs>330</Paragraphs>
  <Slides>26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Open Sans</vt:lpstr>
      <vt:lpstr>Open Sans ExtraBold</vt:lpstr>
      <vt:lpstr>Arial</vt:lpstr>
      <vt:lpstr>Calibri</vt:lpstr>
      <vt:lpstr>Open Sans Light</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Vladimir Conev</cp:lastModifiedBy>
  <cp:revision>9</cp:revision>
  <dcterms:modified xsi:type="dcterms:W3CDTF">2023-10-23T10:51:57Z</dcterms:modified>
</cp:coreProperties>
</file>